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relia" charset="1" panose="00000500000000000000"/>
      <p:regular r:id="rId10"/>
    </p:embeddedFont>
    <p:embeddedFont>
      <p:font typeface="Carelia Italics" charset="1" panose="000005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Light" charset="1" panose="020B0306030504020204"/>
      <p:regular r:id="rId28"/>
    </p:embeddedFont>
    <p:embeddedFont>
      <p:font typeface="Open Sans Light Italics" charset="1" panose="020B0306030504020204"/>
      <p:regular r:id="rId29"/>
    </p:embeddedFont>
    <p:embeddedFont>
      <p:font typeface="Open Sans Ultra-Bold" charset="1" panose="00000000000000000000"/>
      <p:regular r:id="rId30"/>
    </p:embeddedFont>
    <p:embeddedFont>
      <p:font typeface="Open Sans Ultra-Bold Italics" charset="1" panose="00000000000000000000"/>
      <p:regular r:id="rId31"/>
    </p:embeddedFont>
    <p:embeddedFont>
      <p:font typeface="Dosis" charset="1" panose="02010503020202060003"/>
      <p:regular r:id="rId32"/>
    </p:embeddedFont>
    <p:embeddedFont>
      <p:font typeface="Dosis Bold" charset="1" panose="02010803020202060003"/>
      <p:regular r:id="rId33"/>
    </p:embeddedFont>
    <p:embeddedFont>
      <p:font typeface="Dosis Extra-Light" charset="1" panose="02010203020202060003"/>
      <p:regular r:id="rId34"/>
    </p:embeddedFont>
    <p:embeddedFont>
      <p:font typeface="Dosis Light" charset="1" panose="02010803020202060003"/>
      <p:regular r:id="rId35"/>
    </p:embeddedFont>
    <p:embeddedFont>
      <p:font typeface="Dosis Medium" charset="1" panose="02010603020202060003"/>
      <p:regular r:id="rId36"/>
    </p:embeddedFont>
    <p:embeddedFont>
      <p:font typeface="Dosis Semi-Bold" charset="1" panose="02010703020202060003"/>
      <p:regular r:id="rId37"/>
    </p:embeddedFont>
    <p:embeddedFont>
      <p:font typeface="Dosis Ultra-Bold" charset="1" panose="02010903020202060003"/>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2.png" Type="http://schemas.openxmlformats.org/officeDocument/2006/relationships/image"/><Relationship Id="rId18" Target="../media/image53.svg" Type="http://schemas.openxmlformats.org/officeDocument/2006/relationships/image"/><Relationship Id="rId19" Target="../media/image54.png" Type="http://schemas.openxmlformats.org/officeDocument/2006/relationships/image"/><Relationship Id="rId2" Target="../media/image1.jpeg" Type="http://schemas.openxmlformats.org/officeDocument/2006/relationships/image"/><Relationship Id="rId20" Target="../media/image55.svg" Type="http://schemas.openxmlformats.org/officeDocument/2006/relationships/image"/><Relationship Id="rId21" Target="../media/image56.png" Type="http://schemas.openxmlformats.org/officeDocument/2006/relationships/image"/><Relationship Id="rId22" Target="../media/image57.svg" Type="http://schemas.openxmlformats.org/officeDocument/2006/relationships/image"/><Relationship Id="rId23" Target="../media/image58.png" Type="http://schemas.openxmlformats.org/officeDocument/2006/relationships/image"/><Relationship Id="rId24" Target="../media/image59.sv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2663033" y="6195861"/>
            <a:ext cx="6914093" cy="5028432"/>
          </a:xfrm>
          <a:custGeom>
            <a:avLst/>
            <a:gdLst/>
            <a:ahLst/>
            <a:cxnLst/>
            <a:rect r="r" b="b" t="t" l="l"/>
            <a:pathLst>
              <a:path h="5028432" w="6914093">
                <a:moveTo>
                  <a:pt x="0" y="0"/>
                </a:moveTo>
                <a:lnTo>
                  <a:pt x="6914093" y="0"/>
                </a:lnTo>
                <a:lnTo>
                  <a:pt x="6914093" y="5028431"/>
                </a:lnTo>
                <a:lnTo>
                  <a:pt x="0" y="50284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29971" y="4820778"/>
            <a:ext cx="10228058" cy="1710875"/>
          </a:xfrm>
          <a:custGeom>
            <a:avLst/>
            <a:gdLst/>
            <a:ahLst/>
            <a:cxnLst/>
            <a:rect r="r" b="b" t="t" l="l"/>
            <a:pathLst>
              <a:path h="1710875" w="10228058">
                <a:moveTo>
                  <a:pt x="0" y="0"/>
                </a:moveTo>
                <a:lnTo>
                  <a:pt x="10228058" y="0"/>
                </a:lnTo>
                <a:lnTo>
                  <a:pt x="10228058" y="1710876"/>
                </a:lnTo>
                <a:lnTo>
                  <a:pt x="0" y="17108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718992" y="3778094"/>
            <a:ext cx="10850017" cy="2794502"/>
          </a:xfrm>
          <a:prstGeom prst="rect">
            <a:avLst/>
          </a:prstGeom>
        </p:spPr>
        <p:txBody>
          <a:bodyPr anchor="t" rtlCol="false" tIns="0" lIns="0" bIns="0" rIns="0">
            <a:spAutoFit/>
          </a:bodyPr>
          <a:lstStyle/>
          <a:p>
            <a:pPr algn="ctr">
              <a:lnSpc>
                <a:spcPts val="22897"/>
              </a:lnSpc>
            </a:pPr>
            <a:r>
              <a:rPr lang="en-US" sz="16355">
                <a:solidFill>
                  <a:srgbClr val="01070A"/>
                </a:solidFill>
                <a:latin typeface="Carelia"/>
              </a:rPr>
              <a:t>MANAGER</a:t>
            </a:r>
          </a:p>
        </p:txBody>
      </p:sp>
      <p:sp>
        <p:nvSpPr>
          <p:cNvPr name="Freeform 6" id="6"/>
          <p:cNvSpPr/>
          <p:nvPr/>
        </p:nvSpPr>
        <p:spPr>
          <a:xfrm flipH="false" flipV="false" rot="0">
            <a:off x="12456379" y="5404911"/>
            <a:ext cx="8246933" cy="6247677"/>
          </a:xfrm>
          <a:custGeom>
            <a:avLst/>
            <a:gdLst/>
            <a:ahLst/>
            <a:cxnLst/>
            <a:rect r="r" b="b" t="t" l="l"/>
            <a:pathLst>
              <a:path h="6247677" w="8246933">
                <a:moveTo>
                  <a:pt x="0" y="0"/>
                </a:moveTo>
                <a:lnTo>
                  <a:pt x="8246933" y="0"/>
                </a:lnTo>
                <a:lnTo>
                  <a:pt x="8246933" y="6247677"/>
                </a:lnTo>
                <a:lnTo>
                  <a:pt x="0" y="6247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308980" y="-1652824"/>
            <a:ext cx="8905028" cy="5575060"/>
          </a:xfrm>
          <a:custGeom>
            <a:avLst/>
            <a:gdLst/>
            <a:ahLst/>
            <a:cxnLst/>
            <a:rect r="r" b="b" t="t" l="l"/>
            <a:pathLst>
              <a:path h="5575060" w="8905028">
                <a:moveTo>
                  <a:pt x="0" y="0"/>
                </a:moveTo>
                <a:lnTo>
                  <a:pt x="8905029" y="0"/>
                </a:lnTo>
                <a:lnTo>
                  <a:pt x="8905029" y="5575060"/>
                </a:lnTo>
                <a:lnTo>
                  <a:pt x="0" y="55750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495846">
            <a:off x="-3929800" y="-2685694"/>
            <a:ext cx="5243739" cy="7338566"/>
          </a:xfrm>
          <a:custGeom>
            <a:avLst/>
            <a:gdLst/>
            <a:ahLst/>
            <a:cxnLst/>
            <a:rect r="r" b="b" t="t" l="l"/>
            <a:pathLst>
              <a:path h="7338566" w="5243739">
                <a:moveTo>
                  <a:pt x="0" y="0"/>
                </a:moveTo>
                <a:lnTo>
                  <a:pt x="5243739" y="0"/>
                </a:lnTo>
                <a:lnTo>
                  <a:pt x="5243739" y="7338565"/>
                </a:lnTo>
                <a:lnTo>
                  <a:pt x="0" y="73385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5106302" y="2677389"/>
            <a:ext cx="8075396" cy="1524085"/>
          </a:xfrm>
          <a:prstGeom prst="rect">
            <a:avLst/>
          </a:prstGeom>
        </p:spPr>
        <p:txBody>
          <a:bodyPr anchor="t" rtlCol="false" tIns="0" lIns="0" bIns="0" rIns="0">
            <a:spAutoFit/>
          </a:bodyPr>
          <a:lstStyle/>
          <a:p>
            <a:pPr algn="ctr" marL="0" indent="0" lvl="0">
              <a:lnSpc>
                <a:spcPts val="12458"/>
              </a:lnSpc>
            </a:pPr>
            <a:r>
              <a:rPr lang="en-US" sz="8898">
                <a:solidFill>
                  <a:srgbClr val="01070A"/>
                </a:solidFill>
                <a:latin typeface="Carelia"/>
              </a:rPr>
              <a:t>CONTACT</a:t>
            </a:r>
          </a:p>
        </p:txBody>
      </p:sp>
      <p:sp>
        <p:nvSpPr>
          <p:cNvPr name="TextBox 10" id="10"/>
          <p:cNvSpPr txBox="true"/>
          <p:nvPr/>
        </p:nvSpPr>
        <p:spPr>
          <a:xfrm rot="0">
            <a:off x="5841172" y="6964945"/>
            <a:ext cx="6639489" cy="623067"/>
          </a:xfrm>
          <a:prstGeom prst="rect">
            <a:avLst/>
          </a:prstGeom>
        </p:spPr>
        <p:txBody>
          <a:bodyPr anchor="t" rtlCol="false" tIns="0" lIns="0" bIns="0" rIns="0">
            <a:spAutoFit/>
          </a:bodyPr>
          <a:lstStyle/>
          <a:p>
            <a:pPr algn="ctr">
              <a:lnSpc>
                <a:spcPts val="5032"/>
              </a:lnSpc>
            </a:pPr>
            <a:r>
              <a:rPr lang="en-US" sz="3594">
                <a:solidFill>
                  <a:srgbClr val="01070A"/>
                </a:solidFill>
                <a:latin typeface="Dosis"/>
              </a:rPr>
              <a:t>Presented by: Team </a:t>
            </a:r>
            <a:r>
              <a:rPr lang="en-US" sz="3594">
                <a:solidFill>
                  <a:srgbClr val="01070A"/>
                </a:solidFill>
                <a:latin typeface="Dosis Bold"/>
              </a:rPr>
              <a:t>Synergy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3037331" y="2030095"/>
            <a:ext cx="13293258" cy="6791564"/>
            <a:chOff x="0" y="0"/>
            <a:chExt cx="3501105" cy="1788725"/>
          </a:xfrm>
        </p:grpSpPr>
        <p:sp>
          <p:nvSpPr>
            <p:cNvPr name="Freeform 4" id="4"/>
            <p:cNvSpPr/>
            <p:nvPr/>
          </p:nvSpPr>
          <p:spPr>
            <a:xfrm flipH="false" flipV="false" rot="0">
              <a:off x="0" y="0"/>
              <a:ext cx="3501105" cy="1788725"/>
            </a:xfrm>
            <a:custGeom>
              <a:avLst/>
              <a:gdLst/>
              <a:ahLst/>
              <a:cxnLst/>
              <a:rect r="r" b="b" t="t" l="l"/>
              <a:pathLst>
                <a:path h="1788725" w="3501105">
                  <a:moveTo>
                    <a:pt x="0" y="0"/>
                  </a:moveTo>
                  <a:lnTo>
                    <a:pt x="3501105" y="0"/>
                  </a:lnTo>
                  <a:lnTo>
                    <a:pt x="3501105" y="1788725"/>
                  </a:lnTo>
                  <a:lnTo>
                    <a:pt x="0" y="1788725"/>
                  </a:ln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3501105" cy="1836350"/>
            </a:xfrm>
            <a:prstGeom prst="rect">
              <a:avLst/>
            </a:prstGeom>
          </p:spPr>
          <p:txBody>
            <a:bodyPr anchor="ctr" rtlCol="false" tIns="50800" lIns="50800" bIns="50800" rIns="50800"/>
            <a:lstStyle/>
            <a:p>
              <a:pPr algn="ctr">
                <a:lnSpc>
                  <a:spcPts val="3210"/>
                </a:lnSpc>
              </a:pPr>
            </a:p>
          </p:txBody>
        </p:sp>
      </p:grpSp>
      <p:grpSp>
        <p:nvGrpSpPr>
          <p:cNvPr name="Group 6" id="6"/>
          <p:cNvGrpSpPr/>
          <p:nvPr/>
        </p:nvGrpSpPr>
        <p:grpSpPr>
          <a:xfrm rot="-147716">
            <a:off x="2497371" y="1747718"/>
            <a:ext cx="13293258" cy="6791564"/>
            <a:chOff x="0" y="0"/>
            <a:chExt cx="3501105" cy="1788725"/>
          </a:xfrm>
        </p:grpSpPr>
        <p:sp>
          <p:nvSpPr>
            <p:cNvPr name="Freeform 7" id="7"/>
            <p:cNvSpPr/>
            <p:nvPr/>
          </p:nvSpPr>
          <p:spPr>
            <a:xfrm flipH="false" flipV="false" rot="0">
              <a:off x="0" y="0"/>
              <a:ext cx="3501105" cy="1788725"/>
            </a:xfrm>
            <a:custGeom>
              <a:avLst/>
              <a:gdLst/>
              <a:ahLst/>
              <a:cxnLst/>
              <a:rect r="r" b="b" t="t" l="l"/>
              <a:pathLst>
                <a:path h="1788725" w="3501105">
                  <a:moveTo>
                    <a:pt x="6406" y="0"/>
                  </a:moveTo>
                  <a:lnTo>
                    <a:pt x="3494699" y="0"/>
                  </a:lnTo>
                  <a:cubicBezTo>
                    <a:pt x="3496397" y="0"/>
                    <a:pt x="3498027" y="675"/>
                    <a:pt x="3499229" y="1876"/>
                  </a:cubicBezTo>
                  <a:cubicBezTo>
                    <a:pt x="3500430" y="3078"/>
                    <a:pt x="3501105" y="4707"/>
                    <a:pt x="3501105" y="6406"/>
                  </a:cubicBezTo>
                  <a:lnTo>
                    <a:pt x="3501105" y="1782318"/>
                  </a:lnTo>
                  <a:cubicBezTo>
                    <a:pt x="3501105" y="1785856"/>
                    <a:pt x="3498237" y="1788725"/>
                    <a:pt x="3494699" y="1788725"/>
                  </a:cubicBezTo>
                  <a:lnTo>
                    <a:pt x="6406" y="1788725"/>
                  </a:lnTo>
                  <a:cubicBezTo>
                    <a:pt x="4707" y="1788725"/>
                    <a:pt x="3078" y="1788050"/>
                    <a:pt x="1876" y="1786848"/>
                  </a:cubicBezTo>
                  <a:cubicBezTo>
                    <a:pt x="675" y="1785647"/>
                    <a:pt x="0" y="1784017"/>
                    <a:pt x="0" y="1782318"/>
                  </a:cubicBezTo>
                  <a:lnTo>
                    <a:pt x="0" y="6406"/>
                  </a:lnTo>
                  <a:cubicBezTo>
                    <a:pt x="0" y="4707"/>
                    <a:pt x="675" y="3078"/>
                    <a:pt x="1876" y="1876"/>
                  </a:cubicBezTo>
                  <a:cubicBezTo>
                    <a:pt x="3078" y="675"/>
                    <a:pt x="4707" y="0"/>
                    <a:pt x="6406" y="0"/>
                  </a:cubicBezTo>
                  <a:close/>
                </a:path>
              </a:pathLst>
            </a:custGeom>
            <a:solidFill>
              <a:srgbClr val="FFFFFF"/>
            </a:solidFill>
            <a:ln w="38100" cap="sq">
              <a:solidFill>
                <a:srgbClr val="000000"/>
              </a:solidFill>
              <a:prstDash val="solid"/>
              <a:miter/>
            </a:ln>
          </p:spPr>
        </p:sp>
        <p:sp>
          <p:nvSpPr>
            <p:cNvPr name="TextBox 8" id="8"/>
            <p:cNvSpPr txBox="true"/>
            <p:nvPr/>
          </p:nvSpPr>
          <p:spPr>
            <a:xfrm>
              <a:off x="0" y="-47625"/>
              <a:ext cx="3501105" cy="1836350"/>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false" flipV="false" rot="0">
            <a:off x="6928985" y="1314623"/>
            <a:ext cx="3667332" cy="946839"/>
          </a:xfrm>
          <a:custGeom>
            <a:avLst/>
            <a:gdLst/>
            <a:ahLst/>
            <a:cxnLst/>
            <a:rect r="r" b="b" t="t" l="l"/>
            <a:pathLst>
              <a:path h="946839" w="3667332">
                <a:moveTo>
                  <a:pt x="0" y="0"/>
                </a:moveTo>
                <a:lnTo>
                  <a:pt x="3667333" y="0"/>
                </a:lnTo>
                <a:lnTo>
                  <a:pt x="3667333" y="946839"/>
                </a:lnTo>
                <a:lnTo>
                  <a:pt x="0" y="946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697987" y="4104440"/>
            <a:ext cx="2622717" cy="324263"/>
          </a:xfrm>
          <a:custGeom>
            <a:avLst/>
            <a:gdLst/>
            <a:ahLst/>
            <a:cxnLst/>
            <a:rect r="r" b="b" t="t" l="l"/>
            <a:pathLst>
              <a:path h="324263" w="2622717">
                <a:moveTo>
                  <a:pt x="0" y="0"/>
                </a:moveTo>
                <a:lnTo>
                  <a:pt x="2622718" y="0"/>
                </a:lnTo>
                <a:lnTo>
                  <a:pt x="2622718" y="324263"/>
                </a:lnTo>
                <a:lnTo>
                  <a:pt x="0" y="3242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647982" y="6172200"/>
            <a:ext cx="6921795" cy="4114800"/>
          </a:xfrm>
          <a:custGeom>
            <a:avLst/>
            <a:gdLst/>
            <a:ahLst/>
            <a:cxnLst/>
            <a:rect r="r" b="b" t="t" l="l"/>
            <a:pathLst>
              <a:path h="4114800" w="6921795">
                <a:moveTo>
                  <a:pt x="0" y="0"/>
                </a:moveTo>
                <a:lnTo>
                  <a:pt x="6921796" y="0"/>
                </a:lnTo>
                <a:lnTo>
                  <a:pt x="692179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6332393" y="2559119"/>
            <a:ext cx="5623213" cy="1086343"/>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Introduction</a:t>
            </a:r>
          </a:p>
        </p:txBody>
      </p:sp>
      <p:sp>
        <p:nvSpPr>
          <p:cNvPr name="TextBox 13" id="13"/>
          <p:cNvSpPr txBox="true"/>
          <p:nvPr/>
        </p:nvSpPr>
        <p:spPr>
          <a:xfrm rot="0">
            <a:off x="3454230" y="4720837"/>
            <a:ext cx="11707000" cy="2313867"/>
          </a:xfrm>
          <a:prstGeom prst="rect">
            <a:avLst/>
          </a:prstGeom>
        </p:spPr>
        <p:txBody>
          <a:bodyPr anchor="t" rtlCol="false" tIns="0" lIns="0" bIns="0" rIns="0">
            <a:spAutoFit/>
          </a:bodyPr>
          <a:lstStyle/>
          <a:p>
            <a:pPr algn="just">
              <a:lnSpc>
                <a:spcPts val="3714"/>
              </a:lnSpc>
            </a:pPr>
            <a:r>
              <a:rPr lang="en-US" sz="2652">
                <a:solidFill>
                  <a:srgbClr val="01070A"/>
                </a:solidFill>
                <a:latin typeface="Open Sauce"/>
              </a:rPr>
              <a:t>we're presenting our Contact Manager project, crafted with PHP, HTML, CSS, JavaScript, and SQL. Managing contacts seamlessly is crucial in our connected world. Our solution offers dynamic interface design, robust backend database management, and streamlined user experience. Let's explore how it revolutionizes contact management.</a:t>
            </a:r>
          </a:p>
        </p:txBody>
      </p:sp>
      <p:sp>
        <p:nvSpPr>
          <p:cNvPr name="TextBox 14" id="14"/>
          <p:cNvSpPr txBox="true"/>
          <p:nvPr/>
        </p:nvSpPr>
        <p:spPr>
          <a:xfrm rot="0">
            <a:off x="3454230" y="3939927"/>
            <a:ext cx="3110232" cy="488776"/>
          </a:xfrm>
          <a:prstGeom prst="rect">
            <a:avLst/>
          </a:prstGeom>
        </p:spPr>
        <p:txBody>
          <a:bodyPr anchor="t" rtlCol="false" tIns="0" lIns="0" bIns="0" rIns="0">
            <a:spAutoFit/>
          </a:bodyPr>
          <a:lstStyle/>
          <a:p>
            <a:pPr algn="l">
              <a:lnSpc>
                <a:spcPts val="4034"/>
              </a:lnSpc>
            </a:pPr>
            <a:r>
              <a:rPr lang="en-US" sz="2881">
                <a:solidFill>
                  <a:srgbClr val="01070A"/>
                </a:solidFill>
                <a:latin typeface="Dosis Medium"/>
              </a:rPr>
              <a:t>General concepts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2244226" y="1467293"/>
            <a:ext cx="13118097" cy="8000329"/>
            <a:chOff x="0" y="0"/>
            <a:chExt cx="4021842" cy="2452799"/>
          </a:xfrm>
        </p:grpSpPr>
        <p:sp>
          <p:nvSpPr>
            <p:cNvPr name="Freeform 4" id="4"/>
            <p:cNvSpPr/>
            <p:nvPr/>
          </p:nvSpPr>
          <p:spPr>
            <a:xfrm flipH="false" flipV="false" rot="0">
              <a:off x="0" y="0"/>
              <a:ext cx="4021842" cy="2452800"/>
            </a:xfrm>
            <a:custGeom>
              <a:avLst/>
              <a:gdLst/>
              <a:ahLst/>
              <a:cxnLst/>
              <a:rect r="r" b="b" t="t" l="l"/>
              <a:pathLst>
                <a:path h="2452800" w="4021842">
                  <a:moveTo>
                    <a:pt x="15344" y="0"/>
                  </a:moveTo>
                  <a:lnTo>
                    <a:pt x="4006497" y="0"/>
                  </a:lnTo>
                  <a:cubicBezTo>
                    <a:pt x="4010567" y="0"/>
                    <a:pt x="4014470" y="1617"/>
                    <a:pt x="4017347" y="4494"/>
                  </a:cubicBezTo>
                  <a:cubicBezTo>
                    <a:pt x="4020225" y="7372"/>
                    <a:pt x="4021842" y="11275"/>
                    <a:pt x="4021842" y="15344"/>
                  </a:cubicBezTo>
                  <a:lnTo>
                    <a:pt x="4021842" y="2437455"/>
                  </a:lnTo>
                  <a:cubicBezTo>
                    <a:pt x="4021842" y="2441525"/>
                    <a:pt x="4020225" y="2445428"/>
                    <a:pt x="4017347" y="2448305"/>
                  </a:cubicBezTo>
                  <a:cubicBezTo>
                    <a:pt x="4014470" y="2451183"/>
                    <a:pt x="4010567" y="2452800"/>
                    <a:pt x="4006497" y="2452800"/>
                  </a:cubicBezTo>
                  <a:lnTo>
                    <a:pt x="15344" y="2452800"/>
                  </a:lnTo>
                  <a:cubicBezTo>
                    <a:pt x="11275" y="2452800"/>
                    <a:pt x="7372" y="2451183"/>
                    <a:pt x="4494" y="2448305"/>
                  </a:cubicBezTo>
                  <a:cubicBezTo>
                    <a:pt x="1617" y="2445428"/>
                    <a:pt x="0" y="2441525"/>
                    <a:pt x="0" y="2437455"/>
                  </a:cubicBezTo>
                  <a:lnTo>
                    <a:pt x="0" y="15344"/>
                  </a:lnTo>
                  <a:cubicBezTo>
                    <a:pt x="0" y="11275"/>
                    <a:pt x="1617" y="7372"/>
                    <a:pt x="4494" y="4494"/>
                  </a:cubicBezTo>
                  <a:cubicBezTo>
                    <a:pt x="7372" y="1617"/>
                    <a:pt x="11275" y="0"/>
                    <a:pt x="15344" y="0"/>
                  </a:cubicBezTo>
                  <a:close/>
                </a:path>
              </a:pathLst>
            </a:custGeom>
            <a:solidFill>
              <a:srgbClr val="000000">
                <a:alpha val="31765"/>
              </a:srgbClr>
            </a:solidFill>
            <a:ln cap="rnd">
              <a:noFill/>
              <a:prstDash val="solid"/>
              <a:round/>
            </a:ln>
          </p:spPr>
        </p:sp>
        <p:sp>
          <p:nvSpPr>
            <p:cNvPr name="TextBox 5" id="5"/>
            <p:cNvSpPr txBox="true"/>
            <p:nvPr/>
          </p:nvSpPr>
          <p:spPr>
            <a:xfrm>
              <a:off x="0" y="-47625"/>
              <a:ext cx="4021842" cy="2500424"/>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1921443" y="933053"/>
            <a:ext cx="12705720" cy="8334250"/>
            <a:chOff x="0" y="0"/>
            <a:chExt cx="3895412" cy="2555175"/>
          </a:xfrm>
        </p:grpSpPr>
        <p:sp>
          <p:nvSpPr>
            <p:cNvPr name="Freeform 7" id="7"/>
            <p:cNvSpPr/>
            <p:nvPr/>
          </p:nvSpPr>
          <p:spPr>
            <a:xfrm flipH="false" flipV="false" rot="0">
              <a:off x="0" y="0"/>
              <a:ext cx="3895412" cy="2555175"/>
            </a:xfrm>
            <a:custGeom>
              <a:avLst/>
              <a:gdLst/>
              <a:ahLst/>
              <a:cxnLst/>
              <a:rect r="r" b="b" t="t" l="l"/>
              <a:pathLst>
                <a:path h="2555175" w="3895412">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3895412" cy="2602800"/>
            </a:xfrm>
            <a:prstGeom prst="rect">
              <a:avLst/>
            </a:prstGeom>
          </p:spPr>
          <p:txBody>
            <a:bodyPr anchor="ctr" rtlCol="false" tIns="50800" lIns="50800" bIns="50800" rIns="50800"/>
            <a:lstStyle/>
            <a:p>
              <a:pPr algn="ctr">
                <a:lnSpc>
                  <a:spcPts val="3210"/>
                </a:lnSpc>
              </a:pPr>
            </a:p>
          </p:txBody>
        </p:sp>
      </p:grpSp>
      <p:sp>
        <p:nvSpPr>
          <p:cNvPr name="Freeform 9" id="9"/>
          <p:cNvSpPr/>
          <p:nvPr/>
        </p:nvSpPr>
        <p:spPr>
          <a:xfrm flipH="true" flipV="false" rot="0">
            <a:off x="4568044" y="4952076"/>
            <a:ext cx="3131856" cy="387211"/>
          </a:xfrm>
          <a:custGeom>
            <a:avLst/>
            <a:gdLst/>
            <a:ahLst/>
            <a:cxnLst/>
            <a:rect r="r" b="b" t="t" l="l"/>
            <a:pathLst>
              <a:path h="387211" w="3131856">
                <a:moveTo>
                  <a:pt x="3131856" y="0"/>
                </a:moveTo>
                <a:lnTo>
                  <a:pt x="0" y="0"/>
                </a:lnTo>
                <a:lnTo>
                  <a:pt x="0" y="387212"/>
                </a:lnTo>
                <a:lnTo>
                  <a:pt x="3131856" y="387212"/>
                </a:lnTo>
                <a:lnTo>
                  <a:pt x="313185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3178043" y="4904720"/>
            <a:ext cx="1066105" cy="106610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13" id="13"/>
          <p:cNvSpPr/>
          <p:nvPr/>
        </p:nvSpPr>
        <p:spPr>
          <a:xfrm flipH="false" flipV="false" rot="0">
            <a:off x="3367827" y="5145682"/>
            <a:ext cx="686539" cy="584182"/>
          </a:xfrm>
          <a:custGeom>
            <a:avLst/>
            <a:gdLst/>
            <a:ahLst/>
            <a:cxnLst/>
            <a:rect r="r" b="b" t="t" l="l"/>
            <a:pathLst>
              <a:path h="584182" w="686539">
                <a:moveTo>
                  <a:pt x="0" y="0"/>
                </a:moveTo>
                <a:lnTo>
                  <a:pt x="686538" y="0"/>
                </a:lnTo>
                <a:lnTo>
                  <a:pt x="686538" y="584182"/>
                </a:lnTo>
                <a:lnTo>
                  <a:pt x="0" y="5841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3178043" y="2639921"/>
            <a:ext cx="1066105" cy="106610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16" id="16"/>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17" id="17"/>
          <p:cNvSpPr/>
          <p:nvPr/>
        </p:nvSpPr>
        <p:spPr>
          <a:xfrm flipH="false" flipV="false" rot="0">
            <a:off x="3373848" y="2930856"/>
            <a:ext cx="674495" cy="506485"/>
          </a:xfrm>
          <a:custGeom>
            <a:avLst/>
            <a:gdLst/>
            <a:ahLst/>
            <a:cxnLst/>
            <a:rect r="r" b="b" t="t" l="l"/>
            <a:pathLst>
              <a:path h="506485" w="674495">
                <a:moveTo>
                  <a:pt x="0" y="0"/>
                </a:moveTo>
                <a:lnTo>
                  <a:pt x="674496" y="0"/>
                </a:lnTo>
                <a:lnTo>
                  <a:pt x="674496" y="506485"/>
                </a:lnTo>
                <a:lnTo>
                  <a:pt x="0" y="5064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p:nvPr/>
        </p:nvGrpSpPr>
        <p:grpSpPr>
          <a:xfrm rot="0">
            <a:off x="3178043" y="7032273"/>
            <a:ext cx="1066105" cy="106610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marL="0" indent="0" lvl="1">
                <a:lnSpc>
                  <a:spcPts val="5141"/>
                </a:lnSpc>
                <a:spcBef>
                  <a:spcPct val="0"/>
                </a:spcBef>
              </a:pPr>
            </a:p>
          </p:txBody>
        </p:sp>
      </p:grpSp>
      <p:sp>
        <p:nvSpPr>
          <p:cNvPr name="Freeform 21" id="21"/>
          <p:cNvSpPr/>
          <p:nvPr/>
        </p:nvSpPr>
        <p:spPr>
          <a:xfrm flipH="false" flipV="false" rot="0">
            <a:off x="3464631" y="7256700"/>
            <a:ext cx="492930" cy="682901"/>
          </a:xfrm>
          <a:custGeom>
            <a:avLst/>
            <a:gdLst/>
            <a:ahLst/>
            <a:cxnLst/>
            <a:rect r="r" b="b" t="t" l="l"/>
            <a:pathLst>
              <a:path h="682901" w="492930">
                <a:moveTo>
                  <a:pt x="0" y="0"/>
                </a:moveTo>
                <a:lnTo>
                  <a:pt x="492930" y="0"/>
                </a:lnTo>
                <a:lnTo>
                  <a:pt x="492930" y="682901"/>
                </a:lnTo>
                <a:lnTo>
                  <a:pt x="0" y="6829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4700348" y="2644125"/>
            <a:ext cx="1913596" cy="528848"/>
          </a:xfrm>
          <a:custGeom>
            <a:avLst/>
            <a:gdLst/>
            <a:ahLst/>
            <a:cxnLst/>
            <a:rect r="r" b="b" t="t" l="l"/>
            <a:pathLst>
              <a:path h="528848" w="1913596">
                <a:moveTo>
                  <a:pt x="0" y="0"/>
                </a:moveTo>
                <a:lnTo>
                  <a:pt x="1913596" y="0"/>
                </a:lnTo>
                <a:lnTo>
                  <a:pt x="1913596" y="528849"/>
                </a:lnTo>
                <a:lnTo>
                  <a:pt x="0" y="5288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4288937" y="6885600"/>
            <a:ext cx="4043515" cy="499925"/>
          </a:xfrm>
          <a:custGeom>
            <a:avLst/>
            <a:gdLst/>
            <a:ahLst/>
            <a:cxnLst/>
            <a:rect r="r" b="b" t="t" l="l"/>
            <a:pathLst>
              <a:path h="499925" w="4043515">
                <a:moveTo>
                  <a:pt x="0" y="0"/>
                </a:moveTo>
                <a:lnTo>
                  <a:pt x="4043515" y="0"/>
                </a:lnTo>
                <a:lnTo>
                  <a:pt x="4043515" y="499926"/>
                </a:lnTo>
                <a:lnTo>
                  <a:pt x="0" y="4999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117286">
            <a:off x="12481505" y="1156774"/>
            <a:ext cx="3828638" cy="4509103"/>
          </a:xfrm>
          <a:custGeom>
            <a:avLst/>
            <a:gdLst/>
            <a:ahLst/>
            <a:cxnLst/>
            <a:rect r="r" b="b" t="t" l="l"/>
            <a:pathLst>
              <a:path h="4509103" w="3828638">
                <a:moveTo>
                  <a:pt x="0" y="0"/>
                </a:moveTo>
                <a:lnTo>
                  <a:pt x="3828638" y="0"/>
                </a:lnTo>
                <a:lnTo>
                  <a:pt x="3828638" y="4509103"/>
                </a:lnTo>
                <a:lnTo>
                  <a:pt x="0" y="45091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5" id="25"/>
          <p:cNvSpPr/>
          <p:nvPr/>
        </p:nvSpPr>
        <p:spPr>
          <a:xfrm flipH="false" flipV="false" rot="0">
            <a:off x="2225464" y="239562"/>
            <a:ext cx="1239167" cy="1189600"/>
          </a:xfrm>
          <a:custGeom>
            <a:avLst/>
            <a:gdLst/>
            <a:ahLst/>
            <a:cxnLst/>
            <a:rect r="r" b="b" t="t" l="l"/>
            <a:pathLst>
              <a:path h="1189600" w="1239167">
                <a:moveTo>
                  <a:pt x="0" y="0"/>
                </a:moveTo>
                <a:lnTo>
                  <a:pt x="1239167" y="0"/>
                </a:lnTo>
                <a:lnTo>
                  <a:pt x="1239167" y="1189600"/>
                </a:lnTo>
                <a:lnTo>
                  <a:pt x="0" y="11896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6" id="26"/>
          <p:cNvSpPr txBox="true"/>
          <p:nvPr/>
        </p:nvSpPr>
        <p:spPr>
          <a:xfrm rot="0">
            <a:off x="3178043" y="1305337"/>
            <a:ext cx="889467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Project Objectives</a:t>
            </a:r>
          </a:p>
        </p:txBody>
      </p:sp>
      <p:sp>
        <p:nvSpPr>
          <p:cNvPr name="TextBox 27" id="27"/>
          <p:cNvSpPr txBox="true"/>
          <p:nvPr/>
        </p:nvSpPr>
        <p:spPr>
          <a:xfrm rot="0">
            <a:off x="4568044" y="2582771"/>
            <a:ext cx="2329994" cy="481034"/>
          </a:xfrm>
          <a:prstGeom prst="rect">
            <a:avLst/>
          </a:prstGeom>
        </p:spPr>
        <p:txBody>
          <a:bodyPr anchor="t" rtlCol="false" tIns="0" lIns="0" bIns="0" rIns="0">
            <a:spAutoFit/>
          </a:bodyPr>
          <a:lstStyle/>
          <a:p>
            <a:pPr algn="l">
              <a:lnSpc>
                <a:spcPts val="3936"/>
              </a:lnSpc>
            </a:pPr>
            <a:r>
              <a:rPr lang="en-US" sz="2811">
                <a:solidFill>
                  <a:srgbClr val="01070A"/>
                </a:solidFill>
                <a:latin typeface="Dosis Bold"/>
              </a:rPr>
              <a:t>Adding contacts</a:t>
            </a:r>
          </a:p>
        </p:txBody>
      </p:sp>
      <p:sp>
        <p:nvSpPr>
          <p:cNvPr name="TextBox 28" id="28"/>
          <p:cNvSpPr txBox="true"/>
          <p:nvPr/>
        </p:nvSpPr>
        <p:spPr>
          <a:xfrm rot="0">
            <a:off x="4592187" y="3183319"/>
            <a:ext cx="7480531" cy="1326064"/>
          </a:xfrm>
          <a:prstGeom prst="rect">
            <a:avLst/>
          </a:prstGeom>
        </p:spPr>
        <p:txBody>
          <a:bodyPr anchor="t" rtlCol="false" tIns="0" lIns="0" bIns="0" rIns="0">
            <a:spAutoFit/>
          </a:bodyPr>
          <a:lstStyle/>
          <a:p>
            <a:pPr marL="471184" indent="-235592" lvl="1">
              <a:lnSpc>
                <a:spcPts val="3055"/>
              </a:lnSpc>
              <a:buFont typeface="Arial"/>
              <a:buChar char="•"/>
            </a:pPr>
            <a:r>
              <a:rPr lang="en-US" sz="2182">
                <a:solidFill>
                  <a:srgbClr val="01070A"/>
                </a:solidFill>
                <a:latin typeface="Dosis"/>
              </a:rPr>
              <a:t>contacts entered are distinguished between each other by having a unique constraint for both names and mobile numbers</a:t>
            </a:r>
          </a:p>
          <a:p>
            <a:pPr>
              <a:lnSpc>
                <a:spcPts val="2355"/>
              </a:lnSpc>
            </a:pPr>
          </a:p>
          <a:p>
            <a:pPr marL="471184" indent="-235592" lvl="1">
              <a:lnSpc>
                <a:spcPts val="1549"/>
              </a:lnSpc>
              <a:buFont typeface="Arial"/>
              <a:buChar char="•"/>
            </a:pPr>
            <a:r>
              <a:rPr lang="en-US" sz="2182" strike="noStrike" u="none">
                <a:solidFill>
                  <a:srgbClr val="01070A"/>
                </a:solidFill>
                <a:latin typeface="Dosis"/>
              </a:rPr>
              <a:t>Entering duplicate names are not permitted.</a:t>
            </a:r>
          </a:p>
        </p:txBody>
      </p:sp>
      <p:sp>
        <p:nvSpPr>
          <p:cNvPr name="TextBox 29" id="29"/>
          <p:cNvSpPr txBox="true"/>
          <p:nvPr/>
        </p:nvSpPr>
        <p:spPr>
          <a:xfrm rot="0">
            <a:off x="5067259" y="4894926"/>
            <a:ext cx="1830779" cy="488776"/>
          </a:xfrm>
          <a:prstGeom prst="rect">
            <a:avLst/>
          </a:prstGeom>
        </p:spPr>
        <p:txBody>
          <a:bodyPr anchor="t" rtlCol="false" tIns="0" lIns="0" bIns="0" rIns="0">
            <a:spAutoFit/>
          </a:bodyPr>
          <a:lstStyle/>
          <a:p>
            <a:pPr algn="l">
              <a:lnSpc>
                <a:spcPts val="4034"/>
              </a:lnSpc>
            </a:pPr>
            <a:r>
              <a:rPr lang="en-US" sz="2881">
                <a:solidFill>
                  <a:srgbClr val="01070A"/>
                </a:solidFill>
                <a:latin typeface="Dosis Bold"/>
              </a:rPr>
              <a:t>Data Base</a:t>
            </a:r>
          </a:p>
        </p:txBody>
      </p:sp>
      <p:sp>
        <p:nvSpPr>
          <p:cNvPr name="TextBox 30" id="30"/>
          <p:cNvSpPr txBox="true"/>
          <p:nvPr/>
        </p:nvSpPr>
        <p:spPr>
          <a:xfrm rot="0">
            <a:off x="4592187" y="5394434"/>
            <a:ext cx="8972453" cy="955799"/>
          </a:xfrm>
          <a:prstGeom prst="rect">
            <a:avLst/>
          </a:prstGeom>
        </p:spPr>
        <p:txBody>
          <a:bodyPr anchor="t" rtlCol="false" tIns="0" lIns="0" bIns="0" rIns="0">
            <a:spAutoFit/>
          </a:bodyPr>
          <a:lstStyle/>
          <a:p>
            <a:pPr marL="471184" indent="-235592" lvl="1">
              <a:lnSpc>
                <a:spcPts val="3055"/>
              </a:lnSpc>
              <a:buFont typeface="Arial"/>
              <a:buChar char="•"/>
            </a:pPr>
            <a:r>
              <a:rPr lang="en-US" sz="2182">
                <a:solidFill>
                  <a:srgbClr val="01070A"/>
                </a:solidFill>
                <a:latin typeface="Dosis"/>
              </a:rPr>
              <a:t>The data management is done My SQL.</a:t>
            </a:r>
          </a:p>
          <a:p>
            <a:pPr>
              <a:lnSpc>
                <a:spcPts val="2355"/>
              </a:lnSpc>
            </a:pPr>
          </a:p>
          <a:p>
            <a:pPr marL="471184" indent="-235592" lvl="1">
              <a:lnSpc>
                <a:spcPts val="1680"/>
              </a:lnSpc>
              <a:buFont typeface="Arial"/>
              <a:buChar char="•"/>
            </a:pPr>
            <a:r>
              <a:rPr lang="en-US" sz="2182" strike="noStrike" u="none">
                <a:solidFill>
                  <a:srgbClr val="01070A"/>
                </a:solidFill>
                <a:latin typeface="Dosis"/>
              </a:rPr>
              <a:t>Contact table consists of name , mobile number, email, gender, locality, unique id </a:t>
            </a:r>
          </a:p>
        </p:txBody>
      </p:sp>
      <p:sp>
        <p:nvSpPr>
          <p:cNvPr name="TextBox 31" id="31"/>
          <p:cNvSpPr txBox="true"/>
          <p:nvPr/>
        </p:nvSpPr>
        <p:spPr>
          <a:xfrm rot="0">
            <a:off x="4592187" y="6837975"/>
            <a:ext cx="4343927" cy="495761"/>
          </a:xfrm>
          <a:prstGeom prst="rect">
            <a:avLst/>
          </a:prstGeom>
        </p:spPr>
        <p:txBody>
          <a:bodyPr anchor="t" rtlCol="false" tIns="0" lIns="0" bIns="0" rIns="0">
            <a:spAutoFit/>
          </a:bodyPr>
          <a:lstStyle/>
          <a:p>
            <a:pPr algn="l">
              <a:lnSpc>
                <a:spcPts val="4174"/>
              </a:lnSpc>
            </a:pPr>
            <a:r>
              <a:rPr lang="en-US" sz="2981">
                <a:solidFill>
                  <a:srgbClr val="01070A"/>
                </a:solidFill>
                <a:latin typeface="Dosis Bold"/>
              </a:rPr>
              <a:t>Delete and Search</a:t>
            </a:r>
          </a:p>
        </p:txBody>
      </p:sp>
      <p:sp>
        <p:nvSpPr>
          <p:cNvPr name="TextBox 32" id="32"/>
          <p:cNvSpPr txBox="true"/>
          <p:nvPr/>
        </p:nvSpPr>
        <p:spPr>
          <a:xfrm rot="0">
            <a:off x="4568044" y="7525751"/>
            <a:ext cx="8996596" cy="744552"/>
          </a:xfrm>
          <a:prstGeom prst="rect">
            <a:avLst/>
          </a:prstGeom>
        </p:spPr>
        <p:txBody>
          <a:bodyPr anchor="t" rtlCol="false" tIns="0" lIns="0" bIns="0" rIns="0">
            <a:spAutoFit/>
          </a:bodyPr>
          <a:lstStyle/>
          <a:p>
            <a:pPr marL="472162" indent="-236081" lvl="1">
              <a:lnSpc>
                <a:spcPts val="3061"/>
              </a:lnSpc>
              <a:buFont typeface="Arial"/>
              <a:buChar char="•"/>
            </a:pPr>
            <a:r>
              <a:rPr lang="en-US" sz="2186">
                <a:solidFill>
                  <a:srgbClr val="01070A"/>
                </a:solidFill>
                <a:latin typeface="Dosis"/>
              </a:rPr>
              <a:t>Delete  contacts in hassle free manner.</a:t>
            </a:r>
          </a:p>
          <a:p>
            <a:pPr marL="472162" indent="-236081" lvl="1">
              <a:lnSpc>
                <a:spcPts val="3061"/>
              </a:lnSpc>
              <a:buFont typeface="Arial"/>
              <a:buChar char="•"/>
            </a:pPr>
            <a:r>
              <a:rPr lang="en-US" sz="2186">
                <a:solidFill>
                  <a:srgbClr val="01070A"/>
                </a:solidFill>
                <a:latin typeface="Dosis"/>
              </a:rPr>
              <a:t>Search contacts with mobile number or name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416360" y="2262362"/>
            <a:ext cx="4568927" cy="4927274"/>
          </a:xfrm>
          <a:custGeom>
            <a:avLst/>
            <a:gdLst/>
            <a:ahLst/>
            <a:cxnLst/>
            <a:rect r="r" b="b" t="t" l="l"/>
            <a:pathLst>
              <a:path h="4927274" w="4568927">
                <a:moveTo>
                  <a:pt x="0" y="0"/>
                </a:moveTo>
                <a:lnTo>
                  <a:pt x="4568927" y="0"/>
                </a:lnTo>
                <a:lnTo>
                  <a:pt x="4568927" y="4927274"/>
                </a:lnTo>
                <a:lnTo>
                  <a:pt x="0" y="4927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20612" y="3045203"/>
            <a:ext cx="2560425" cy="707608"/>
          </a:xfrm>
          <a:custGeom>
            <a:avLst/>
            <a:gdLst/>
            <a:ahLst/>
            <a:cxnLst/>
            <a:rect r="r" b="b" t="t" l="l"/>
            <a:pathLst>
              <a:path h="707608" w="2560425">
                <a:moveTo>
                  <a:pt x="0" y="0"/>
                </a:moveTo>
                <a:lnTo>
                  <a:pt x="2560424" y="0"/>
                </a:lnTo>
                <a:lnTo>
                  <a:pt x="2560424" y="707608"/>
                </a:lnTo>
                <a:lnTo>
                  <a:pt x="0" y="707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071420" y="2262362"/>
            <a:ext cx="4568927" cy="4927274"/>
          </a:xfrm>
          <a:custGeom>
            <a:avLst/>
            <a:gdLst/>
            <a:ahLst/>
            <a:cxnLst/>
            <a:rect r="r" b="b" t="t" l="l"/>
            <a:pathLst>
              <a:path h="4927274" w="4568927">
                <a:moveTo>
                  <a:pt x="0" y="0"/>
                </a:moveTo>
                <a:lnTo>
                  <a:pt x="4568928" y="0"/>
                </a:lnTo>
                <a:lnTo>
                  <a:pt x="4568928" y="4927274"/>
                </a:lnTo>
                <a:lnTo>
                  <a:pt x="0" y="4927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898938" y="3089968"/>
            <a:ext cx="2560425" cy="707608"/>
          </a:xfrm>
          <a:custGeom>
            <a:avLst/>
            <a:gdLst/>
            <a:ahLst/>
            <a:cxnLst/>
            <a:rect r="r" b="b" t="t" l="l"/>
            <a:pathLst>
              <a:path h="707608" w="2560425">
                <a:moveTo>
                  <a:pt x="0" y="0"/>
                </a:moveTo>
                <a:lnTo>
                  <a:pt x="2560424" y="0"/>
                </a:lnTo>
                <a:lnTo>
                  <a:pt x="2560424" y="707609"/>
                </a:lnTo>
                <a:lnTo>
                  <a:pt x="0" y="707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364720" y="2262362"/>
            <a:ext cx="4568927" cy="4927274"/>
          </a:xfrm>
          <a:custGeom>
            <a:avLst/>
            <a:gdLst/>
            <a:ahLst/>
            <a:cxnLst/>
            <a:rect r="r" b="b" t="t" l="l"/>
            <a:pathLst>
              <a:path h="4927274" w="4568927">
                <a:moveTo>
                  <a:pt x="0" y="0"/>
                </a:moveTo>
                <a:lnTo>
                  <a:pt x="4568927" y="0"/>
                </a:lnTo>
                <a:lnTo>
                  <a:pt x="4568927" y="4927274"/>
                </a:lnTo>
                <a:lnTo>
                  <a:pt x="0" y="4927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236706" y="3089968"/>
            <a:ext cx="2560425" cy="707608"/>
          </a:xfrm>
          <a:custGeom>
            <a:avLst/>
            <a:gdLst/>
            <a:ahLst/>
            <a:cxnLst/>
            <a:rect r="r" b="b" t="t" l="l"/>
            <a:pathLst>
              <a:path h="707608" w="2560425">
                <a:moveTo>
                  <a:pt x="0" y="0"/>
                </a:moveTo>
                <a:lnTo>
                  <a:pt x="2560424" y="0"/>
                </a:lnTo>
                <a:lnTo>
                  <a:pt x="2560424" y="707609"/>
                </a:lnTo>
                <a:lnTo>
                  <a:pt x="0" y="7076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863001" y="7012197"/>
            <a:ext cx="5939287" cy="4114800"/>
          </a:xfrm>
          <a:custGeom>
            <a:avLst/>
            <a:gdLst/>
            <a:ahLst/>
            <a:cxnLst/>
            <a:rect r="r" b="b" t="t" l="l"/>
            <a:pathLst>
              <a:path h="4114800" w="5939287">
                <a:moveTo>
                  <a:pt x="0" y="0"/>
                </a:moveTo>
                <a:lnTo>
                  <a:pt x="5939287" y="0"/>
                </a:lnTo>
                <a:lnTo>
                  <a:pt x="593928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7318079" y="3992081"/>
            <a:ext cx="4076176" cy="2799432"/>
          </a:xfrm>
          <a:prstGeom prst="rect">
            <a:avLst/>
          </a:prstGeom>
        </p:spPr>
        <p:txBody>
          <a:bodyPr anchor="t" rtlCol="false" tIns="0" lIns="0" bIns="0" rIns="0">
            <a:spAutoFit/>
          </a:bodyPr>
          <a:lstStyle/>
          <a:p>
            <a:pPr>
              <a:lnSpc>
                <a:spcPts val="3671"/>
              </a:lnSpc>
            </a:pPr>
            <a:r>
              <a:rPr lang="en-US" sz="2622">
                <a:solidFill>
                  <a:srgbClr val="01070A"/>
                </a:solidFill>
                <a:latin typeface="Dosis"/>
              </a:rPr>
              <a:t>We Have ‘ X ‘ icon the card containing contact details</a:t>
            </a:r>
          </a:p>
          <a:p>
            <a:pPr algn="l">
              <a:lnSpc>
                <a:spcPts val="3779"/>
              </a:lnSpc>
            </a:pPr>
            <a:r>
              <a:rPr lang="en-US" sz="2700">
                <a:solidFill>
                  <a:srgbClr val="01070A"/>
                </a:solidFill>
                <a:latin typeface="Dosis"/>
              </a:rPr>
              <a:t>when Pressed the the contact id associated with it will be used to delete whole contact details of specific person</a:t>
            </a:r>
          </a:p>
        </p:txBody>
      </p:sp>
      <p:sp>
        <p:nvSpPr>
          <p:cNvPr name="TextBox 11" id="11"/>
          <p:cNvSpPr txBox="true"/>
          <p:nvPr/>
        </p:nvSpPr>
        <p:spPr>
          <a:xfrm rot="0">
            <a:off x="12726198" y="4226598"/>
            <a:ext cx="3845689" cy="2243121"/>
          </a:xfrm>
          <a:prstGeom prst="rect">
            <a:avLst/>
          </a:prstGeom>
        </p:spPr>
        <p:txBody>
          <a:bodyPr anchor="t" rtlCol="false" tIns="0" lIns="0" bIns="0" rIns="0">
            <a:spAutoFit/>
          </a:bodyPr>
          <a:lstStyle/>
          <a:p>
            <a:pPr algn="ctr">
              <a:lnSpc>
                <a:spcPts val="4479"/>
              </a:lnSpc>
            </a:pPr>
            <a:r>
              <a:rPr lang="en-US" sz="3199">
                <a:solidFill>
                  <a:srgbClr val="01070A"/>
                </a:solidFill>
                <a:latin typeface="Dosis"/>
              </a:rPr>
              <a:t>We can search contacts in the contact manager using either name or mobile number</a:t>
            </a:r>
          </a:p>
        </p:txBody>
      </p:sp>
      <p:sp>
        <p:nvSpPr>
          <p:cNvPr name="TextBox 12" id="12"/>
          <p:cNvSpPr txBox="true"/>
          <p:nvPr/>
        </p:nvSpPr>
        <p:spPr>
          <a:xfrm rot="0">
            <a:off x="5792643" y="343497"/>
            <a:ext cx="6702715" cy="1227531"/>
          </a:xfrm>
          <a:prstGeom prst="rect">
            <a:avLst/>
          </a:prstGeom>
        </p:spPr>
        <p:txBody>
          <a:bodyPr anchor="t" rtlCol="false" tIns="0" lIns="0" bIns="0" rIns="0">
            <a:spAutoFit/>
          </a:bodyPr>
          <a:lstStyle/>
          <a:p>
            <a:pPr algn="ctr" marL="0" indent="0" lvl="0">
              <a:lnSpc>
                <a:spcPts val="10011"/>
              </a:lnSpc>
              <a:spcBef>
                <a:spcPct val="0"/>
              </a:spcBef>
            </a:pPr>
            <a:r>
              <a:rPr lang="en-US" sz="7151">
                <a:solidFill>
                  <a:srgbClr val="01070A"/>
                </a:solidFill>
                <a:latin typeface="Carelia"/>
              </a:rPr>
              <a:t>Features</a:t>
            </a:r>
          </a:p>
        </p:txBody>
      </p:sp>
      <p:sp>
        <p:nvSpPr>
          <p:cNvPr name="TextBox 13" id="13"/>
          <p:cNvSpPr txBox="true"/>
          <p:nvPr/>
        </p:nvSpPr>
        <p:spPr>
          <a:xfrm rot="0">
            <a:off x="1992165" y="3144992"/>
            <a:ext cx="3417318" cy="530886"/>
          </a:xfrm>
          <a:prstGeom prst="rect">
            <a:avLst/>
          </a:prstGeom>
        </p:spPr>
        <p:txBody>
          <a:bodyPr anchor="t" rtlCol="false" tIns="0" lIns="0" bIns="0" rIns="0">
            <a:spAutoFit/>
          </a:bodyPr>
          <a:lstStyle/>
          <a:p>
            <a:pPr algn="ctr" marL="0" indent="0" lvl="0">
              <a:lnSpc>
                <a:spcPts val="4314"/>
              </a:lnSpc>
              <a:spcBef>
                <a:spcPct val="0"/>
              </a:spcBef>
            </a:pPr>
            <a:r>
              <a:rPr lang="en-US" sz="3082">
                <a:solidFill>
                  <a:srgbClr val="01070A"/>
                </a:solidFill>
                <a:latin typeface="Carelia"/>
              </a:rPr>
              <a:t>ADD CONTACT</a:t>
            </a:r>
          </a:p>
        </p:txBody>
      </p:sp>
      <p:sp>
        <p:nvSpPr>
          <p:cNvPr name="TextBox 14" id="14"/>
          <p:cNvSpPr txBox="true"/>
          <p:nvPr/>
        </p:nvSpPr>
        <p:spPr>
          <a:xfrm rot="0">
            <a:off x="1657684" y="3717273"/>
            <a:ext cx="4134958" cy="3294924"/>
          </a:xfrm>
          <a:prstGeom prst="rect">
            <a:avLst/>
          </a:prstGeom>
        </p:spPr>
        <p:txBody>
          <a:bodyPr anchor="t" rtlCol="false" tIns="0" lIns="0" bIns="0" rIns="0">
            <a:spAutoFit/>
          </a:bodyPr>
          <a:lstStyle/>
          <a:p>
            <a:pPr>
              <a:lnSpc>
                <a:spcPts val="3785"/>
              </a:lnSpc>
            </a:pPr>
            <a:r>
              <a:rPr lang="en-US" sz="2703">
                <a:solidFill>
                  <a:srgbClr val="01070A"/>
                </a:solidFill>
                <a:latin typeface="Dosis"/>
              </a:rPr>
              <a:t>We can add contact by entering the following details:</a:t>
            </a:r>
          </a:p>
          <a:p>
            <a:pPr marL="583706" indent="-291853" lvl="1">
              <a:lnSpc>
                <a:spcPts val="3785"/>
              </a:lnSpc>
              <a:buFont typeface="Arial"/>
              <a:buChar char="•"/>
            </a:pPr>
            <a:r>
              <a:rPr lang="en-US" sz="2703">
                <a:solidFill>
                  <a:srgbClr val="01070A"/>
                </a:solidFill>
                <a:latin typeface="Dosis Bold"/>
              </a:rPr>
              <a:t>Name</a:t>
            </a:r>
          </a:p>
          <a:p>
            <a:pPr marL="583706" indent="-291853" lvl="1">
              <a:lnSpc>
                <a:spcPts val="3785"/>
              </a:lnSpc>
              <a:buFont typeface="Arial"/>
              <a:buChar char="•"/>
            </a:pPr>
            <a:r>
              <a:rPr lang="en-US" sz="2703">
                <a:solidFill>
                  <a:srgbClr val="01070A"/>
                </a:solidFill>
                <a:latin typeface="Dosis Bold"/>
              </a:rPr>
              <a:t>Mobile Number</a:t>
            </a:r>
          </a:p>
          <a:p>
            <a:pPr marL="583706" indent="-291853" lvl="1">
              <a:lnSpc>
                <a:spcPts val="3785"/>
              </a:lnSpc>
              <a:buFont typeface="Arial"/>
              <a:buChar char="•"/>
            </a:pPr>
            <a:r>
              <a:rPr lang="en-US" sz="2703">
                <a:solidFill>
                  <a:srgbClr val="01070A"/>
                </a:solidFill>
                <a:latin typeface="Dosis Bold"/>
              </a:rPr>
              <a:t>E mail</a:t>
            </a:r>
          </a:p>
          <a:p>
            <a:pPr marL="583706" indent="-291853" lvl="1">
              <a:lnSpc>
                <a:spcPts val="3785"/>
              </a:lnSpc>
              <a:buFont typeface="Arial"/>
              <a:buChar char="•"/>
            </a:pPr>
            <a:r>
              <a:rPr lang="en-US" sz="2703">
                <a:solidFill>
                  <a:srgbClr val="01070A"/>
                </a:solidFill>
                <a:latin typeface="Dosis Bold"/>
              </a:rPr>
              <a:t>Gender</a:t>
            </a:r>
          </a:p>
          <a:p>
            <a:pPr marL="562116" indent="-281058" lvl="1">
              <a:lnSpc>
                <a:spcPts val="3645"/>
              </a:lnSpc>
              <a:buFont typeface="Arial"/>
              <a:buChar char="•"/>
            </a:pPr>
            <a:r>
              <a:rPr lang="en-US" sz="2603">
                <a:solidFill>
                  <a:srgbClr val="01070A"/>
                </a:solidFill>
                <a:latin typeface="Dosis Bold"/>
              </a:rPr>
              <a:t>Locality</a:t>
            </a:r>
          </a:p>
        </p:txBody>
      </p:sp>
      <p:sp>
        <p:nvSpPr>
          <p:cNvPr name="TextBox 15" id="15"/>
          <p:cNvSpPr txBox="true"/>
          <p:nvPr/>
        </p:nvSpPr>
        <p:spPr>
          <a:xfrm rot="0">
            <a:off x="7318079" y="3154517"/>
            <a:ext cx="4076176" cy="513606"/>
          </a:xfrm>
          <a:prstGeom prst="rect">
            <a:avLst/>
          </a:prstGeom>
        </p:spPr>
        <p:txBody>
          <a:bodyPr anchor="t" rtlCol="false" tIns="0" lIns="0" bIns="0" rIns="0">
            <a:spAutoFit/>
          </a:bodyPr>
          <a:lstStyle/>
          <a:p>
            <a:pPr algn="ctr" marL="0" indent="0" lvl="0">
              <a:lnSpc>
                <a:spcPts val="4257"/>
              </a:lnSpc>
              <a:spcBef>
                <a:spcPct val="0"/>
              </a:spcBef>
            </a:pPr>
            <a:r>
              <a:rPr lang="en-US" sz="3041">
                <a:solidFill>
                  <a:srgbClr val="01070A"/>
                </a:solidFill>
                <a:latin typeface="Carelia"/>
              </a:rPr>
              <a:t>DELETE CONTACT</a:t>
            </a:r>
          </a:p>
        </p:txBody>
      </p:sp>
      <p:sp>
        <p:nvSpPr>
          <p:cNvPr name="TextBox 16" id="16"/>
          <p:cNvSpPr txBox="true"/>
          <p:nvPr/>
        </p:nvSpPr>
        <p:spPr>
          <a:xfrm rot="0">
            <a:off x="12726480" y="3221297"/>
            <a:ext cx="3845407" cy="531513"/>
          </a:xfrm>
          <a:prstGeom prst="rect">
            <a:avLst/>
          </a:prstGeom>
        </p:spPr>
        <p:txBody>
          <a:bodyPr anchor="t" rtlCol="false" tIns="0" lIns="0" bIns="0" rIns="0">
            <a:spAutoFit/>
          </a:bodyPr>
          <a:lstStyle/>
          <a:p>
            <a:pPr algn="ctr" marL="0" indent="0" lvl="0">
              <a:lnSpc>
                <a:spcPts val="4306"/>
              </a:lnSpc>
              <a:spcBef>
                <a:spcPct val="0"/>
              </a:spcBef>
            </a:pPr>
            <a:r>
              <a:rPr lang="en-US" sz="3076">
                <a:solidFill>
                  <a:srgbClr val="01070A"/>
                </a:solidFill>
                <a:latin typeface="Carelia"/>
              </a:rPr>
              <a:t>SEARCH CONTACT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93123">
            <a:off x="763893" y="3667093"/>
            <a:ext cx="3283874" cy="3503543"/>
            <a:chOff x="0" y="0"/>
            <a:chExt cx="1006794" cy="1074142"/>
          </a:xfrm>
        </p:grpSpPr>
        <p:sp>
          <p:nvSpPr>
            <p:cNvPr name="Freeform 4" id="4"/>
            <p:cNvSpPr/>
            <p:nvPr/>
          </p:nvSpPr>
          <p:spPr>
            <a:xfrm flipH="false" flipV="false" rot="0">
              <a:off x="0" y="0"/>
              <a:ext cx="1006794" cy="1074142"/>
            </a:xfrm>
            <a:custGeom>
              <a:avLst/>
              <a:gdLst/>
              <a:ahLst/>
              <a:cxnLst/>
              <a:rect r="r" b="b" t="t" l="l"/>
              <a:pathLst>
                <a:path h="1074142" w="1006794">
                  <a:moveTo>
                    <a:pt x="16503" y="0"/>
                  </a:moveTo>
                  <a:lnTo>
                    <a:pt x="990291" y="0"/>
                  </a:lnTo>
                  <a:cubicBezTo>
                    <a:pt x="999405" y="0"/>
                    <a:pt x="1006794" y="7389"/>
                    <a:pt x="1006794" y="16503"/>
                  </a:cubicBezTo>
                  <a:lnTo>
                    <a:pt x="1006794" y="1057639"/>
                  </a:lnTo>
                  <a:cubicBezTo>
                    <a:pt x="1006794" y="1066753"/>
                    <a:pt x="999405" y="1074142"/>
                    <a:pt x="990291" y="1074142"/>
                  </a:cubicBezTo>
                  <a:lnTo>
                    <a:pt x="16503" y="1074142"/>
                  </a:lnTo>
                  <a:cubicBezTo>
                    <a:pt x="7389" y="1074142"/>
                    <a:pt x="0" y="1066753"/>
                    <a:pt x="0" y="1057639"/>
                  </a:cubicBezTo>
                  <a:lnTo>
                    <a:pt x="0" y="16503"/>
                  </a:lnTo>
                  <a:cubicBezTo>
                    <a:pt x="0" y="7389"/>
                    <a:pt x="7389" y="0"/>
                    <a:pt x="16503" y="0"/>
                  </a:cubicBezTo>
                  <a:close/>
                </a:path>
              </a:pathLst>
            </a:custGeom>
            <a:solidFill>
              <a:srgbClr val="000000">
                <a:alpha val="31765"/>
              </a:srgbClr>
            </a:solidFill>
            <a:ln w="38100" cap="sq">
              <a:solidFill>
                <a:srgbClr val="000000">
                  <a:alpha val="31765"/>
                </a:srgbClr>
              </a:solidFill>
              <a:prstDash val="solid"/>
              <a:miter/>
            </a:ln>
          </p:spPr>
        </p:sp>
        <p:sp>
          <p:nvSpPr>
            <p:cNvPr name="TextBox 5" id="5"/>
            <p:cNvSpPr txBox="true"/>
            <p:nvPr/>
          </p:nvSpPr>
          <p:spPr>
            <a:xfrm>
              <a:off x="0" y="-47625"/>
              <a:ext cx="1006794" cy="1121767"/>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p:nvPr/>
        </p:nvGrpSpPr>
        <p:grpSpPr>
          <a:xfrm rot="0">
            <a:off x="965666" y="4025404"/>
            <a:ext cx="2797269" cy="2932028"/>
            <a:chOff x="0" y="0"/>
            <a:chExt cx="857607" cy="898923"/>
          </a:xfrm>
        </p:grpSpPr>
        <p:sp>
          <p:nvSpPr>
            <p:cNvPr name="Freeform 7" id="7"/>
            <p:cNvSpPr/>
            <p:nvPr/>
          </p:nvSpPr>
          <p:spPr>
            <a:xfrm flipH="false" flipV="false" rot="0">
              <a:off x="0" y="0"/>
              <a:ext cx="857607" cy="898923"/>
            </a:xfrm>
            <a:custGeom>
              <a:avLst/>
              <a:gdLst/>
              <a:ahLst/>
              <a:cxnLst/>
              <a:rect r="r" b="b" t="t" l="l"/>
              <a:pathLst>
                <a:path h="898923" w="857607">
                  <a:moveTo>
                    <a:pt x="30444" y="0"/>
                  </a:moveTo>
                  <a:lnTo>
                    <a:pt x="827163" y="0"/>
                  </a:lnTo>
                  <a:cubicBezTo>
                    <a:pt x="835237" y="0"/>
                    <a:pt x="842981" y="3208"/>
                    <a:pt x="848690" y="8917"/>
                  </a:cubicBezTo>
                  <a:cubicBezTo>
                    <a:pt x="854400" y="14626"/>
                    <a:pt x="857607" y="22370"/>
                    <a:pt x="857607" y="30444"/>
                  </a:cubicBezTo>
                  <a:lnTo>
                    <a:pt x="857607" y="868478"/>
                  </a:lnTo>
                  <a:cubicBezTo>
                    <a:pt x="857607" y="885292"/>
                    <a:pt x="843977" y="898923"/>
                    <a:pt x="827163" y="898923"/>
                  </a:cubicBezTo>
                  <a:lnTo>
                    <a:pt x="30444" y="898923"/>
                  </a:lnTo>
                  <a:cubicBezTo>
                    <a:pt x="13630" y="898923"/>
                    <a:pt x="0" y="885292"/>
                    <a:pt x="0" y="868478"/>
                  </a:cubicBezTo>
                  <a:lnTo>
                    <a:pt x="0" y="30444"/>
                  </a:lnTo>
                  <a:cubicBezTo>
                    <a:pt x="0" y="13630"/>
                    <a:pt x="13630" y="0"/>
                    <a:pt x="30444" y="0"/>
                  </a:cubicBezTo>
                  <a:close/>
                </a:path>
              </a:pathLst>
            </a:custGeom>
            <a:solidFill>
              <a:srgbClr val="FFFFFF"/>
            </a:solidFill>
            <a:ln w="19050" cap="sq">
              <a:solidFill>
                <a:srgbClr val="000000"/>
              </a:solidFill>
              <a:prstDash val="solid"/>
              <a:miter/>
            </a:ln>
          </p:spPr>
        </p:sp>
        <p:sp>
          <p:nvSpPr>
            <p:cNvPr name="TextBox 8" id="8"/>
            <p:cNvSpPr txBox="true"/>
            <p:nvPr/>
          </p:nvSpPr>
          <p:spPr>
            <a:xfrm>
              <a:off x="0" y="-47625"/>
              <a:ext cx="857607" cy="946548"/>
            </a:xfrm>
            <a:prstGeom prst="rect">
              <a:avLst/>
            </a:prstGeom>
          </p:spPr>
          <p:txBody>
            <a:bodyPr anchor="ctr" rtlCol="false" tIns="50800" lIns="50800" bIns="50800" rIns="50800"/>
            <a:lstStyle/>
            <a:p>
              <a:pPr algn="ctr">
                <a:lnSpc>
                  <a:spcPts val="3490"/>
                </a:lnSpc>
              </a:pPr>
              <a:r>
                <a:rPr lang="en-US" sz="2493">
                  <a:solidFill>
                    <a:srgbClr val="000000"/>
                  </a:solidFill>
                  <a:latin typeface="Open Sans Bold"/>
                </a:rPr>
                <a:t>HOME.PHP</a:t>
              </a:r>
            </a:p>
          </p:txBody>
        </p:sp>
      </p:grpSp>
      <p:sp>
        <p:nvSpPr>
          <p:cNvPr name="Freeform 9" id="9"/>
          <p:cNvSpPr/>
          <p:nvPr/>
        </p:nvSpPr>
        <p:spPr>
          <a:xfrm flipH="false" flipV="false" rot="-78655">
            <a:off x="1537027" y="3618115"/>
            <a:ext cx="1752527" cy="388742"/>
          </a:xfrm>
          <a:custGeom>
            <a:avLst/>
            <a:gdLst/>
            <a:ahLst/>
            <a:cxnLst/>
            <a:rect r="r" b="b" t="t" l="l"/>
            <a:pathLst>
              <a:path h="388742" w="1752527">
                <a:moveTo>
                  <a:pt x="0" y="0"/>
                </a:moveTo>
                <a:lnTo>
                  <a:pt x="1752527" y="0"/>
                </a:lnTo>
                <a:lnTo>
                  <a:pt x="1752527" y="388742"/>
                </a:lnTo>
                <a:lnTo>
                  <a:pt x="0" y="3887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4706627" y="1020980"/>
            <a:ext cx="2552673" cy="2543391"/>
          </a:xfrm>
          <a:custGeom>
            <a:avLst/>
            <a:gdLst/>
            <a:ahLst/>
            <a:cxnLst/>
            <a:rect r="r" b="b" t="t" l="l"/>
            <a:pathLst>
              <a:path h="2543391" w="2552673">
                <a:moveTo>
                  <a:pt x="0" y="0"/>
                </a:moveTo>
                <a:lnTo>
                  <a:pt x="2552673" y="0"/>
                </a:lnTo>
                <a:lnTo>
                  <a:pt x="2552673" y="2543391"/>
                </a:lnTo>
                <a:lnTo>
                  <a:pt x="0" y="2543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364536" y="1539316"/>
            <a:ext cx="2087459" cy="2381955"/>
          </a:xfrm>
          <a:custGeom>
            <a:avLst/>
            <a:gdLst/>
            <a:ahLst/>
            <a:cxnLst/>
            <a:rect r="r" b="b" t="t" l="l"/>
            <a:pathLst>
              <a:path h="2381955" w="2087459">
                <a:moveTo>
                  <a:pt x="0" y="0"/>
                </a:moveTo>
                <a:lnTo>
                  <a:pt x="2087458" y="0"/>
                </a:lnTo>
                <a:lnTo>
                  <a:pt x="2087458" y="2381954"/>
                </a:lnTo>
                <a:lnTo>
                  <a:pt x="0" y="2381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1939363">
            <a:off x="4013706" y="3638001"/>
            <a:ext cx="2287365" cy="777704"/>
          </a:xfrm>
          <a:custGeom>
            <a:avLst/>
            <a:gdLst/>
            <a:ahLst/>
            <a:cxnLst/>
            <a:rect r="r" b="b" t="t" l="l"/>
            <a:pathLst>
              <a:path h="777704" w="2287365">
                <a:moveTo>
                  <a:pt x="0" y="0"/>
                </a:moveTo>
                <a:lnTo>
                  <a:pt x="2287365" y="0"/>
                </a:lnTo>
                <a:lnTo>
                  <a:pt x="2287365" y="777704"/>
                </a:lnTo>
                <a:lnTo>
                  <a:pt x="0" y="7777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9121082" y="5941644"/>
            <a:ext cx="3692355" cy="740078"/>
            <a:chOff x="0" y="0"/>
            <a:chExt cx="1132029" cy="226898"/>
          </a:xfrm>
        </p:grpSpPr>
        <p:sp>
          <p:nvSpPr>
            <p:cNvPr name="Freeform 14" id="14"/>
            <p:cNvSpPr/>
            <p:nvPr/>
          </p:nvSpPr>
          <p:spPr>
            <a:xfrm flipH="false" flipV="false" rot="0">
              <a:off x="0" y="0"/>
              <a:ext cx="1132029" cy="226898"/>
            </a:xfrm>
            <a:custGeom>
              <a:avLst/>
              <a:gdLst/>
              <a:ahLst/>
              <a:cxnLst/>
              <a:rect r="r" b="b" t="t" l="l"/>
              <a:pathLst>
                <a:path h="226898" w="1132029">
                  <a:moveTo>
                    <a:pt x="4193" y="0"/>
                  </a:moveTo>
                  <a:lnTo>
                    <a:pt x="1127836" y="0"/>
                  </a:lnTo>
                  <a:cubicBezTo>
                    <a:pt x="1130152" y="0"/>
                    <a:pt x="1132029" y="1877"/>
                    <a:pt x="1132029" y="4193"/>
                  </a:cubicBezTo>
                  <a:lnTo>
                    <a:pt x="1132029" y="222705"/>
                  </a:lnTo>
                  <a:cubicBezTo>
                    <a:pt x="1132029" y="225021"/>
                    <a:pt x="1130152" y="226898"/>
                    <a:pt x="1127836" y="226898"/>
                  </a:cubicBezTo>
                  <a:lnTo>
                    <a:pt x="4193" y="226898"/>
                  </a:lnTo>
                  <a:cubicBezTo>
                    <a:pt x="1877" y="226898"/>
                    <a:pt x="0" y="225021"/>
                    <a:pt x="0" y="222705"/>
                  </a:cubicBezTo>
                  <a:lnTo>
                    <a:pt x="0" y="4193"/>
                  </a:lnTo>
                  <a:cubicBezTo>
                    <a:pt x="0" y="1877"/>
                    <a:pt x="1877" y="0"/>
                    <a:pt x="4193" y="0"/>
                  </a:cubicBezTo>
                  <a:close/>
                </a:path>
              </a:pathLst>
            </a:custGeom>
            <a:solidFill>
              <a:srgbClr val="FFFFFF"/>
            </a:solidFill>
            <a:ln w="19050" cap="sq">
              <a:solidFill>
                <a:srgbClr val="000000"/>
              </a:solidFill>
              <a:prstDash val="solid"/>
              <a:miter/>
            </a:ln>
          </p:spPr>
        </p:sp>
        <p:sp>
          <p:nvSpPr>
            <p:cNvPr name="TextBox 15" id="15"/>
            <p:cNvSpPr txBox="true"/>
            <p:nvPr/>
          </p:nvSpPr>
          <p:spPr>
            <a:xfrm>
              <a:off x="0" y="-47625"/>
              <a:ext cx="1132029" cy="274523"/>
            </a:xfrm>
            <a:prstGeom prst="rect">
              <a:avLst/>
            </a:prstGeom>
          </p:spPr>
          <p:txBody>
            <a:bodyPr anchor="ctr" rtlCol="false" tIns="50800" lIns="50800" bIns="50800" rIns="50800"/>
            <a:lstStyle/>
            <a:p>
              <a:pPr algn="ctr">
                <a:lnSpc>
                  <a:spcPts val="3210"/>
                </a:lnSpc>
              </a:pPr>
            </a:p>
          </p:txBody>
        </p:sp>
      </p:grpSp>
      <p:sp>
        <p:nvSpPr>
          <p:cNvPr name="Freeform 16" id="16"/>
          <p:cNvSpPr/>
          <p:nvPr/>
        </p:nvSpPr>
        <p:spPr>
          <a:xfrm flipH="false" flipV="false" rot="0">
            <a:off x="12422678" y="5670495"/>
            <a:ext cx="390454" cy="542297"/>
          </a:xfrm>
          <a:custGeom>
            <a:avLst/>
            <a:gdLst/>
            <a:ahLst/>
            <a:cxnLst/>
            <a:rect r="r" b="b" t="t" l="l"/>
            <a:pathLst>
              <a:path h="542297" w="390454">
                <a:moveTo>
                  <a:pt x="0" y="0"/>
                </a:moveTo>
                <a:lnTo>
                  <a:pt x="390454" y="0"/>
                </a:lnTo>
                <a:lnTo>
                  <a:pt x="390454" y="542298"/>
                </a:lnTo>
                <a:lnTo>
                  <a:pt x="0" y="5422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9121082" y="6957432"/>
            <a:ext cx="3692355" cy="715000"/>
            <a:chOff x="0" y="0"/>
            <a:chExt cx="1132029" cy="219210"/>
          </a:xfrm>
        </p:grpSpPr>
        <p:sp>
          <p:nvSpPr>
            <p:cNvPr name="Freeform 18" id="18"/>
            <p:cNvSpPr/>
            <p:nvPr/>
          </p:nvSpPr>
          <p:spPr>
            <a:xfrm flipH="false" flipV="false" rot="0">
              <a:off x="0" y="0"/>
              <a:ext cx="1132029" cy="219210"/>
            </a:xfrm>
            <a:custGeom>
              <a:avLst/>
              <a:gdLst/>
              <a:ahLst/>
              <a:cxnLst/>
              <a:rect r="r" b="b" t="t" l="l"/>
              <a:pathLst>
                <a:path h="219210" w="1132029">
                  <a:moveTo>
                    <a:pt x="4193" y="0"/>
                  </a:moveTo>
                  <a:lnTo>
                    <a:pt x="1127836" y="0"/>
                  </a:lnTo>
                  <a:cubicBezTo>
                    <a:pt x="1130152" y="0"/>
                    <a:pt x="1132029" y="1877"/>
                    <a:pt x="1132029" y="4193"/>
                  </a:cubicBezTo>
                  <a:lnTo>
                    <a:pt x="1132029" y="215016"/>
                  </a:lnTo>
                  <a:cubicBezTo>
                    <a:pt x="1132029" y="217332"/>
                    <a:pt x="1130152" y="219210"/>
                    <a:pt x="1127836" y="219210"/>
                  </a:cubicBezTo>
                  <a:lnTo>
                    <a:pt x="4193" y="219210"/>
                  </a:lnTo>
                  <a:cubicBezTo>
                    <a:pt x="1877" y="219210"/>
                    <a:pt x="0" y="217332"/>
                    <a:pt x="0" y="215016"/>
                  </a:cubicBezTo>
                  <a:lnTo>
                    <a:pt x="0" y="4193"/>
                  </a:lnTo>
                  <a:cubicBezTo>
                    <a:pt x="0" y="1877"/>
                    <a:pt x="1877" y="0"/>
                    <a:pt x="4193" y="0"/>
                  </a:cubicBezTo>
                  <a:close/>
                </a:path>
              </a:pathLst>
            </a:custGeom>
            <a:solidFill>
              <a:srgbClr val="FFFFFF"/>
            </a:solidFill>
            <a:ln w="19050" cap="sq">
              <a:solidFill>
                <a:srgbClr val="000000"/>
              </a:solidFill>
              <a:prstDash val="solid"/>
              <a:miter/>
            </a:ln>
          </p:spPr>
        </p:sp>
        <p:sp>
          <p:nvSpPr>
            <p:cNvPr name="TextBox 19" id="19"/>
            <p:cNvSpPr txBox="true"/>
            <p:nvPr/>
          </p:nvSpPr>
          <p:spPr>
            <a:xfrm>
              <a:off x="0" y="-47625"/>
              <a:ext cx="1132029" cy="266835"/>
            </a:xfrm>
            <a:prstGeom prst="rect">
              <a:avLst/>
            </a:prstGeom>
          </p:spPr>
          <p:txBody>
            <a:bodyPr anchor="ctr" rtlCol="false" tIns="50800" lIns="50800" bIns="50800" rIns="50800"/>
            <a:lstStyle/>
            <a:p>
              <a:pPr algn="ctr">
                <a:lnSpc>
                  <a:spcPts val="3210"/>
                </a:lnSpc>
              </a:pPr>
            </a:p>
          </p:txBody>
        </p:sp>
      </p:grpSp>
      <p:sp>
        <p:nvSpPr>
          <p:cNvPr name="Freeform 20" id="20"/>
          <p:cNvSpPr/>
          <p:nvPr/>
        </p:nvSpPr>
        <p:spPr>
          <a:xfrm flipH="false" flipV="false" rot="0">
            <a:off x="12431162" y="6760768"/>
            <a:ext cx="398998" cy="554164"/>
          </a:xfrm>
          <a:custGeom>
            <a:avLst/>
            <a:gdLst/>
            <a:ahLst/>
            <a:cxnLst/>
            <a:rect r="r" b="b" t="t" l="l"/>
            <a:pathLst>
              <a:path h="554164" w="398998">
                <a:moveTo>
                  <a:pt x="0" y="0"/>
                </a:moveTo>
                <a:lnTo>
                  <a:pt x="398999" y="0"/>
                </a:lnTo>
                <a:lnTo>
                  <a:pt x="398999" y="554164"/>
                </a:lnTo>
                <a:lnTo>
                  <a:pt x="0" y="5541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true" flipV="false" rot="-2790442">
            <a:off x="8844146" y="2011381"/>
            <a:ext cx="2043165" cy="1675395"/>
          </a:xfrm>
          <a:custGeom>
            <a:avLst/>
            <a:gdLst/>
            <a:ahLst/>
            <a:cxnLst/>
            <a:rect r="r" b="b" t="t" l="l"/>
            <a:pathLst>
              <a:path h="1675395" w="2043165">
                <a:moveTo>
                  <a:pt x="2043164" y="0"/>
                </a:moveTo>
                <a:lnTo>
                  <a:pt x="0" y="0"/>
                </a:lnTo>
                <a:lnTo>
                  <a:pt x="0" y="1675395"/>
                </a:lnTo>
                <a:lnTo>
                  <a:pt x="2043164" y="1675395"/>
                </a:lnTo>
                <a:lnTo>
                  <a:pt x="2043164"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10986453" y="1130111"/>
            <a:ext cx="2356019" cy="2463518"/>
          </a:xfrm>
          <a:custGeom>
            <a:avLst/>
            <a:gdLst/>
            <a:ahLst/>
            <a:cxnLst/>
            <a:rect r="r" b="b" t="t" l="l"/>
            <a:pathLst>
              <a:path h="2463518" w="2356019">
                <a:moveTo>
                  <a:pt x="0" y="0"/>
                </a:moveTo>
                <a:lnTo>
                  <a:pt x="2356019" y="0"/>
                </a:lnTo>
                <a:lnTo>
                  <a:pt x="2356019" y="2463517"/>
                </a:lnTo>
                <a:lnTo>
                  <a:pt x="0" y="246351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3" id="23"/>
          <p:cNvSpPr/>
          <p:nvPr/>
        </p:nvSpPr>
        <p:spPr>
          <a:xfrm flipH="false" flipV="false" rot="0">
            <a:off x="1468898" y="5686382"/>
            <a:ext cx="2069885" cy="1230485"/>
          </a:xfrm>
          <a:custGeom>
            <a:avLst/>
            <a:gdLst/>
            <a:ahLst/>
            <a:cxnLst/>
            <a:rect r="r" b="b" t="t" l="l"/>
            <a:pathLst>
              <a:path h="1230485" w="2069885">
                <a:moveTo>
                  <a:pt x="0" y="0"/>
                </a:moveTo>
                <a:lnTo>
                  <a:pt x="2069886" y="0"/>
                </a:lnTo>
                <a:lnTo>
                  <a:pt x="2069886" y="1230484"/>
                </a:lnTo>
                <a:lnTo>
                  <a:pt x="0" y="123048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4" id="24"/>
          <p:cNvSpPr/>
          <p:nvPr/>
        </p:nvSpPr>
        <p:spPr>
          <a:xfrm flipH="false" flipV="false" rot="0">
            <a:off x="1885186" y="7144033"/>
            <a:ext cx="3755498" cy="2718042"/>
          </a:xfrm>
          <a:custGeom>
            <a:avLst/>
            <a:gdLst/>
            <a:ahLst/>
            <a:cxnLst/>
            <a:rect r="r" b="b" t="t" l="l"/>
            <a:pathLst>
              <a:path h="2718042" w="3755498">
                <a:moveTo>
                  <a:pt x="0" y="0"/>
                </a:moveTo>
                <a:lnTo>
                  <a:pt x="3755498" y="0"/>
                </a:lnTo>
                <a:lnTo>
                  <a:pt x="3755498" y="2718042"/>
                </a:lnTo>
                <a:lnTo>
                  <a:pt x="0" y="27180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25" id="25"/>
          <p:cNvGrpSpPr/>
          <p:nvPr/>
        </p:nvGrpSpPr>
        <p:grpSpPr>
          <a:xfrm rot="0">
            <a:off x="5935762" y="8462487"/>
            <a:ext cx="3692355" cy="740078"/>
            <a:chOff x="0" y="0"/>
            <a:chExt cx="1132029" cy="226898"/>
          </a:xfrm>
        </p:grpSpPr>
        <p:sp>
          <p:nvSpPr>
            <p:cNvPr name="Freeform 26" id="26"/>
            <p:cNvSpPr/>
            <p:nvPr/>
          </p:nvSpPr>
          <p:spPr>
            <a:xfrm flipH="false" flipV="false" rot="0">
              <a:off x="0" y="0"/>
              <a:ext cx="1132029" cy="226898"/>
            </a:xfrm>
            <a:custGeom>
              <a:avLst/>
              <a:gdLst/>
              <a:ahLst/>
              <a:cxnLst/>
              <a:rect r="r" b="b" t="t" l="l"/>
              <a:pathLst>
                <a:path h="226898" w="1132029">
                  <a:moveTo>
                    <a:pt x="4193" y="0"/>
                  </a:moveTo>
                  <a:lnTo>
                    <a:pt x="1127836" y="0"/>
                  </a:lnTo>
                  <a:cubicBezTo>
                    <a:pt x="1130152" y="0"/>
                    <a:pt x="1132029" y="1877"/>
                    <a:pt x="1132029" y="4193"/>
                  </a:cubicBezTo>
                  <a:lnTo>
                    <a:pt x="1132029" y="222705"/>
                  </a:lnTo>
                  <a:cubicBezTo>
                    <a:pt x="1132029" y="225021"/>
                    <a:pt x="1130152" y="226898"/>
                    <a:pt x="1127836" y="226898"/>
                  </a:cubicBezTo>
                  <a:lnTo>
                    <a:pt x="4193" y="226898"/>
                  </a:lnTo>
                  <a:cubicBezTo>
                    <a:pt x="1877" y="226898"/>
                    <a:pt x="0" y="225021"/>
                    <a:pt x="0" y="222705"/>
                  </a:cubicBezTo>
                  <a:lnTo>
                    <a:pt x="0" y="4193"/>
                  </a:lnTo>
                  <a:cubicBezTo>
                    <a:pt x="0" y="1877"/>
                    <a:pt x="1877" y="0"/>
                    <a:pt x="4193" y="0"/>
                  </a:cubicBezTo>
                  <a:close/>
                </a:path>
              </a:pathLst>
            </a:custGeom>
            <a:solidFill>
              <a:srgbClr val="FFFFFF"/>
            </a:solidFill>
            <a:ln w="19050" cap="sq">
              <a:solidFill>
                <a:srgbClr val="000000"/>
              </a:solidFill>
              <a:prstDash val="solid"/>
              <a:miter/>
            </a:ln>
          </p:spPr>
        </p:sp>
        <p:sp>
          <p:nvSpPr>
            <p:cNvPr name="TextBox 27" id="27"/>
            <p:cNvSpPr txBox="true"/>
            <p:nvPr/>
          </p:nvSpPr>
          <p:spPr>
            <a:xfrm>
              <a:off x="0" y="-47625"/>
              <a:ext cx="1132029" cy="274523"/>
            </a:xfrm>
            <a:prstGeom prst="rect">
              <a:avLst/>
            </a:prstGeom>
          </p:spPr>
          <p:txBody>
            <a:bodyPr anchor="ctr" rtlCol="false" tIns="50800" lIns="50800" bIns="50800" rIns="50800"/>
            <a:lstStyle/>
            <a:p>
              <a:pPr algn="ctr">
                <a:lnSpc>
                  <a:spcPts val="3210"/>
                </a:lnSpc>
              </a:pPr>
              <a:r>
                <a:rPr lang="en-US" sz="2293">
                  <a:solidFill>
                    <a:srgbClr val="000000"/>
                  </a:solidFill>
                  <a:latin typeface="Open Sans Bold"/>
                </a:rPr>
                <a:t>SEARCH-CONTACT.PHP</a:t>
              </a:r>
            </a:p>
          </p:txBody>
        </p:sp>
      </p:grpSp>
      <p:sp>
        <p:nvSpPr>
          <p:cNvPr name="Freeform 28" id="28"/>
          <p:cNvSpPr/>
          <p:nvPr/>
        </p:nvSpPr>
        <p:spPr>
          <a:xfrm flipH="false" flipV="false" rot="0">
            <a:off x="9432890" y="8191339"/>
            <a:ext cx="390454" cy="542297"/>
          </a:xfrm>
          <a:custGeom>
            <a:avLst/>
            <a:gdLst/>
            <a:ahLst/>
            <a:cxnLst/>
            <a:rect r="r" b="b" t="t" l="l"/>
            <a:pathLst>
              <a:path h="542297" w="390454">
                <a:moveTo>
                  <a:pt x="0" y="0"/>
                </a:moveTo>
                <a:lnTo>
                  <a:pt x="390454" y="0"/>
                </a:lnTo>
                <a:lnTo>
                  <a:pt x="390454" y="542297"/>
                </a:lnTo>
                <a:lnTo>
                  <a:pt x="0" y="5422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9" id="29"/>
          <p:cNvSpPr txBox="true"/>
          <p:nvPr/>
        </p:nvSpPr>
        <p:spPr>
          <a:xfrm rot="0">
            <a:off x="14706627" y="2054821"/>
            <a:ext cx="2552673" cy="389424"/>
          </a:xfrm>
          <a:prstGeom prst="rect">
            <a:avLst/>
          </a:prstGeom>
        </p:spPr>
        <p:txBody>
          <a:bodyPr anchor="t" rtlCol="false" tIns="0" lIns="0" bIns="0" rIns="0">
            <a:spAutoFit/>
          </a:bodyPr>
          <a:lstStyle/>
          <a:p>
            <a:pPr algn="ctr">
              <a:lnSpc>
                <a:spcPts val="3210"/>
              </a:lnSpc>
              <a:spcBef>
                <a:spcPct val="0"/>
              </a:spcBef>
            </a:pPr>
            <a:r>
              <a:rPr lang="en-US" sz="2293">
                <a:solidFill>
                  <a:srgbClr val="01070A"/>
                </a:solidFill>
                <a:latin typeface="Open Sans Bold"/>
              </a:rPr>
              <a:t>SUCCESS.PHP</a:t>
            </a:r>
          </a:p>
        </p:txBody>
      </p:sp>
      <p:sp>
        <p:nvSpPr>
          <p:cNvPr name="Freeform 30" id="30"/>
          <p:cNvSpPr/>
          <p:nvPr/>
        </p:nvSpPr>
        <p:spPr>
          <a:xfrm flipH="false" flipV="false" rot="-707297">
            <a:off x="13381895" y="1825333"/>
            <a:ext cx="1630081" cy="554227"/>
          </a:xfrm>
          <a:custGeom>
            <a:avLst/>
            <a:gdLst/>
            <a:ahLst/>
            <a:cxnLst/>
            <a:rect r="r" b="b" t="t" l="l"/>
            <a:pathLst>
              <a:path h="554227" w="1630081">
                <a:moveTo>
                  <a:pt x="0" y="0"/>
                </a:moveTo>
                <a:lnTo>
                  <a:pt x="1630081" y="0"/>
                </a:lnTo>
                <a:lnTo>
                  <a:pt x="1630081" y="554227"/>
                </a:lnTo>
                <a:lnTo>
                  <a:pt x="0" y="5542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true" rot="10425163">
            <a:off x="4539697" y="3997255"/>
            <a:ext cx="10359054" cy="1035905"/>
          </a:xfrm>
          <a:custGeom>
            <a:avLst/>
            <a:gdLst/>
            <a:ahLst/>
            <a:cxnLst/>
            <a:rect r="r" b="b" t="t" l="l"/>
            <a:pathLst>
              <a:path h="1035905" w="10359054">
                <a:moveTo>
                  <a:pt x="0" y="1035905"/>
                </a:moveTo>
                <a:lnTo>
                  <a:pt x="10359053" y="1035905"/>
                </a:lnTo>
                <a:lnTo>
                  <a:pt x="10359053" y="0"/>
                </a:lnTo>
                <a:lnTo>
                  <a:pt x="0" y="0"/>
                </a:lnTo>
                <a:lnTo>
                  <a:pt x="0" y="1035905"/>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2" id="32"/>
          <p:cNvSpPr/>
          <p:nvPr/>
        </p:nvSpPr>
        <p:spPr>
          <a:xfrm flipH="false" flipV="true" rot="-2921269">
            <a:off x="4901644" y="4457478"/>
            <a:ext cx="3688357" cy="4114800"/>
          </a:xfrm>
          <a:custGeom>
            <a:avLst/>
            <a:gdLst/>
            <a:ahLst/>
            <a:cxnLst/>
            <a:rect r="r" b="b" t="t" l="l"/>
            <a:pathLst>
              <a:path h="4114800" w="3688357">
                <a:moveTo>
                  <a:pt x="0" y="4114800"/>
                </a:moveTo>
                <a:lnTo>
                  <a:pt x="3688357" y="4114800"/>
                </a:lnTo>
                <a:lnTo>
                  <a:pt x="3688357" y="0"/>
                </a:lnTo>
                <a:lnTo>
                  <a:pt x="0" y="0"/>
                </a:lnTo>
                <a:lnTo>
                  <a:pt x="0" y="411480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3" id="33"/>
          <p:cNvSpPr txBox="true"/>
          <p:nvPr/>
        </p:nvSpPr>
        <p:spPr>
          <a:xfrm rot="0">
            <a:off x="4590447" y="217391"/>
            <a:ext cx="7832231" cy="811309"/>
          </a:xfrm>
          <a:prstGeom prst="rect">
            <a:avLst/>
          </a:prstGeom>
        </p:spPr>
        <p:txBody>
          <a:bodyPr anchor="t" rtlCol="false" tIns="0" lIns="0" bIns="0" rIns="0">
            <a:spAutoFit/>
          </a:bodyPr>
          <a:lstStyle/>
          <a:p>
            <a:pPr algn="ctr" marL="0" indent="0" lvl="0">
              <a:lnSpc>
                <a:spcPts val="6732"/>
              </a:lnSpc>
              <a:spcBef>
                <a:spcPct val="0"/>
              </a:spcBef>
            </a:pPr>
            <a:r>
              <a:rPr lang="en-US" sz="4808">
                <a:solidFill>
                  <a:srgbClr val="01070A"/>
                </a:solidFill>
                <a:latin typeface="Carelia"/>
              </a:rPr>
              <a:t>WORKING</a:t>
            </a:r>
          </a:p>
        </p:txBody>
      </p:sp>
      <p:sp>
        <p:nvSpPr>
          <p:cNvPr name="TextBox 34" id="34"/>
          <p:cNvSpPr txBox="true"/>
          <p:nvPr/>
        </p:nvSpPr>
        <p:spPr>
          <a:xfrm rot="0">
            <a:off x="6364536" y="2740950"/>
            <a:ext cx="2161783" cy="375267"/>
          </a:xfrm>
          <a:prstGeom prst="rect">
            <a:avLst/>
          </a:prstGeom>
        </p:spPr>
        <p:txBody>
          <a:bodyPr anchor="t" rtlCol="false" tIns="0" lIns="0" bIns="0" rIns="0">
            <a:spAutoFit/>
          </a:bodyPr>
          <a:lstStyle/>
          <a:p>
            <a:pPr algn="ctr" marL="0" indent="0" lvl="0">
              <a:lnSpc>
                <a:spcPts val="3039"/>
              </a:lnSpc>
              <a:spcBef>
                <a:spcPct val="0"/>
              </a:spcBef>
            </a:pPr>
            <a:r>
              <a:rPr lang="en-US" sz="2171">
                <a:solidFill>
                  <a:srgbClr val="01070A"/>
                </a:solidFill>
                <a:latin typeface="Carelia"/>
              </a:rPr>
              <a:t>Contact.HTM</a:t>
            </a:r>
          </a:p>
        </p:txBody>
      </p:sp>
      <p:sp>
        <p:nvSpPr>
          <p:cNvPr name="TextBox 35" id="35"/>
          <p:cNvSpPr txBox="true"/>
          <p:nvPr/>
        </p:nvSpPr>
        <p:spPr>
          <a:xfrm rot="-1474659">
            <a:off x="4100671" y="3047181"/>
            <a:ext cx="1806555" cy="531585"/>
          </a:xfrm>
          <a:prstGeom prst="rect">
            <a:avLst/>
          </a:prstGeom>
        </p:spPr>
        <p:txBody>
          <a:bodyPr anchor="t" rtlCol="false" tIns="0" lIns="0" bIns="0" rIns="0">
            <a:spAutoFit/>
          </a:bodyPr>
          <a:lstStyle/>
          <a:p>
            <a:pPr algn="ctr">
              <a:lnSpc>
                <a:spcPts val="2790"/>
              </a:lnSpc>
              <a:spcBef>
                <a:spcPct val="0"/>
              </a:spcBef>
            </a:pPr>
            <a:r>
              <a:rPr lang="en-US" sz="1993">
                <a:solidFill>
                  <a:srgbClr val="01070A"/>
                </a:solidFill>
                <a:latin typeface="Open Sans"/>
              </a:rPr>
              <a:t>ADD CONTACT</a:t>
            </a:r>
          </a:p>
        </p:txBody>
      </p:sp>
      <p:sp>
        <p:nvSpPr>
          <p:cNvPr name="TextBox 36" id="36"/>
          <p:cNvSpPr txBox="true"/>
          <p:nvPr/>
        </p:nvSpPr>
        <p:spPr>
          <a:xfrm rot="0">
            <a:off x="11027898" y="2255248"/>
            <a:ext cx="2314573" cy="339894"/>
          </a:xfrm>
          <a:prstGeom prst="rect">
            <a:avLst/>
          </a:prstGeom>
        </p:spPr>
        <p:txBody>
          <a:bodyPr anchor="t" rtlCol="false" tIns="0" lIns="0" bIns="0" rIns="0">
            <a:spAutoFit/>
          </a:bodyPr>
          <a:lstStyle/>
          <a:p>
            <a:pPr algn="ctr">
              <a:lnSpc>
                <a:spcPts val="2790"/>
              </a:lnSpc>
              <a:spcBef>
                <a:spcPct val="0"/>
              </a:spcBef>
            </a:pPr>
            <a:r>
              <a:rPr lang="en-US" sz="1993">
                <a:solidFill>
                  <a:srgbClr val="01070A"/>
                </a:solidFill>
                <a:latin typeface="Open Sans Bold"/>
              </a:rPr>
              <a:t>CONTACTS.SQL</a:t>
            </a:r>
          </a:p>
        </p:txBody>
      </p:sp>
      <p:sp>
        <p:nvSpPr>
          <p:cNvPr name="TextBox 37" id="37"/>
          <p:cNvSpPr txBox="true"/>
          <p:nvPr/>
        </p:nvSpPr>
        <p:spPr>
          <a:xfrm rot="-701827">
            <a:off x="8596315" y="1970616"/>
            <a:ext cx="2236729" cy="597370"/>
          </a:xfrm>
          <a:prstGeom prst="rect">
            <a:avLst/>
          </a:prstGeom>
        </p:spPr>
        <p:txBody>
          <a:bodyPr anchor="t" rtlCol="false" tIns="0" lIns="0" bIns="0" rIns="0">
            <a:spAutoFit/>
          </a:bodyPr>
          <a:lstStyle/>
          <a:p>
            <a:pPr algn="ctr">
              <a:lnSpc>
                <a:spcPts val="3210"/>
              </a:lnSpc>
              <a:spcBef>
                <a:spcPct val="0"/>
              </a:spcBef>
            </a:pPr>
            <a:r>
              <a:rPr lang="en-US" sz="2293">
                <a:solidFill>
                  <a:srgbClr val="01070A"/>
                </a:solidFill>
                <a:latin typeface="Open Sans Bold"/>
              </a:rPr>
              <a:t>SAVE CONTACT</a:t>
            </a:r>
          </a:p>
        </p:txBody>
      </p:sp>
      <p:sp>
        <p:nvSpPr>
          <p:cNvPr name="TextBox 38" id="38"/>
          <p:cNvSpPr txBox="true"/>
          <p:nvPr/>
        </p:nvSpPr>
        <p:spPr>
          <a:xfrm rot="0">
            <a:off x="5640684" y="5339125"/>
            <a:ext cx="2540552" cy="705378"/>
          </a:xfrm>
          <a:prstGeom prst="rect">
            <a:avLst/>
          </a:prstGeom>
        </p:spPr>
        <p:txBody>
          <a:bodyPr anchor="t" rtlCol="false" tIns="0" lIns="0" bIns="0" rIns="0">
            <a:spAutoFit/>
          </a:bodyPr>
          <a:lstStyle/>
          <a:p>
            <a:pPr algn="ctr">
              <a:lnSpc>
                <a:spcPts val="3210"/>
              </a:lnSpc>
              <a:spcBef>
                <a:spcPct val="0"/>
              </a:spcBef>
            </a:pPr>
            <a:r>
              <a:rPr lang="en-US" sz="2293">
                <a:solidFill>
                  <a:srgbClr val="01070A"/>
                </a:solidFill>
                <a:latin typeface="Open Sans Bold"/>
              </a:rPr>
              <a:t>DELETE CONTACT</a:t>
            </a:r>
          </a:p>
        </p:txBody>
      </p:sp>
      <p:sp>
        <p:nvSpPr>
          <p:cNvPr name="TextBox 39" id="39"/>
          <p:cNvSpPr txBox="true"/>
          <p:nvPr/>
        </p:nvSpPr>
        <p:spPr>
          <a:xfrm rot="0">
            <a:off x="9279639" y="6051996"/>
            <a:ext cx="3180904" cy="389424"/>
          </a:xfrm>
          <a:prstGeom prst="rect">
            <a:avLst/>
          </a:prstGeom>
        </p:spPr>
        <p:txBody>
          <a:bodyPr anchor="t" rtlCol="false" tIns="0" lIns="0" bIns="0" rIns="0">
            <a:spAutoFit/>
          </a:bodyPr>
          <a:lstStyle/>
          <a:p>
            <a:pPr algn="ctr">
              <a:lnSpc>
                <a:spcPts val="3210"/>
              </a:lnSpc>
              <a:spcBef>
                <a:spcPct val="0"/>
              </a:spcBef>
            </a:pPr>
            <a:r>
              <a:rPr lang="en-US" sz="2293">
                <a:solidFill>
                  <a:srgbClr val="01070A"/>
                </a:solidFill>
                <a:latin typeface="Open Sans Bold"/>
              </a:rPr>
              <a:t>DELETE-CONTACT.PHP</a:t>
            </a:r>
          </a:p>
        </p:txBody>
      </p:sp>
      <p:sp>
        <p:nvSpPr>
          <p:cNvPr name="TextBox 40" id="40"/>
          <p:cNvSpPr txBox="true"/>
          <p:nvPr/>
        </p:nvSpPr>
        <p:spPr>
          <a:xfrm rot="397857">
            <a:off x="5182298" y="7256698"/>
            <a:ext cx="2681318" cy="591278"/>
          </a:xfrm>
          <a:prstGeom prst="rect">
            <a:avLst/>
          </a:prstGeom>
        </p:spPr>
        <p:txBody>
          <a:bodyPr anchor="t" rtlCol="false" tIns="0" lIns="0" bIns="0" rIns="0">
            <a:spAutoFit/>
          </a:bodyPr>
          <a:lstStyle/>
          <a:p>
            <a:pPr algn="ctr">
              <a:lnSpc>
                <a:spcPts val="3210"/>
              </a:lnSpc>
              <a:spcBef>
                <a:spcPct val="0"/>
              </a:spcBef>
            </a:pPr>
            <a:r>
              <a:rPr lang="en-US" sz="2293">
                <a:solidFill>
                  <a:srgbClr val="01070A"/>
                </a:solidFill>
                <a:latin typeface="Open Sans Bold"/>
              </a:rPr>
              <a:t>CONTACT DETAILS</a:t>
            </a:r>
          </a:p>
        </p:txBody>
      </p:sp>
      <p:sp>
        <p:nvSpPr>
          <p:cNvPr name="TextBox 41" id="41"/>
          <p:cNvSpPr txBox="true"/>
          <p:nvPr/>
        </p:nvSpPr>
        <p:spPr>
          <a:xfrm rot="0">
            <a:off x="9121082" y="7096408"/>
            <a:ext cx="3692355" cy="389424"/>
          </a:xfrm>
          <a:prstGeom prst="rect">
            <a:avLst/>
          </a:prstGeom>
        </p:spPr>
        <p:txBody>
          <a:bodyPr anchor="t" rtlCol="false" tIns="0" lIns="0" bIns="0" rIns="0">
            <a:spAutoFit/>
          </a:bodyPr>
          <a:lstStyle/>
          <a:p>
            <a:pPr algn="ctr">
              <a:lnSpc>
                <a:spcPts val="3210"/>
              </a:lnSpc>
              <a:spcBef>
                <a:spcPct val="0"/>
              </a:spcBef>
            </a:pPr>
            <a:r>
              <a:rPr lang="en-US" sz="2293">
                <a:solidFill>
                  <a:srgbClr val="01070A"/>
                </a:solidFill>
                <a:latin typeface="Open Sans Bold"/>
              </a:rPr>
              <a:t>CARD.PHP</a:t>
            </a:r>
          </a:p>
        </p:txBody>
      </p:sp>
      <p:sp>
        <p:nvSpPr>
          <p:cNvPr name="TextBox 42" id="42"/>
          <p:cNvSpPr txBox="true"/>
          <p:nvPr/>
        </p:nvSpPr>
        <p:spPr>
          <a:xfrm rot="0">
            <a:off x="2405830" y="7782314"/>
            <a:ext cx="2578298" cy="389424"/>
          </a:xfrm>
          <a:prstGeom prst="rect">
            <a:avLst/>
          </a:prstGeom>
        </p:spPr>
        <p:txBody>
          <a:bodyPr anchor="t" rtlCol="false" tIns="0" lIns="0" bIns="0" rIns="0">
            <a:spAutoFit/>
          </a:bodyPr>
          <a:lstStyle/>
          <a:p>
            <a:pPr algn="ctr">
              <a:lnSpc>
                <a:spcPts val="3210"/>
              </a:lnSpc>
              <a:spcBef>
                <a:spcPct val="0"/>
              </a:spcBef>
            </a:pPr>
            <a:r>
              <a:rPr lang="en-US" sz="2293">
                <a:solidFill>
                  <a:srgbClr val="01070A"/>
                </a:solidFill>
                <a:latin typeface="Open Sans Bold"/>
              </a:rPr>
              <a:t>SEARCH CONTACT</a:t>
            </a:r>
          </a:p>
        </p:txBody>
      </p:sp>
      <p:sp>
        <p:nvSpPr>
          <p:cNvPr name="Freeform 43" id="43"/>
          <p:cNvSpPr/>
          <p:nvPr/>
        </p:nvSpPr>
        <p:spPr>
          <a:xfrm flipH="true" flipV="true" rot="-7392191">
            <a:off x="4933075" y="4779093"/>
            <a:ext cx="3688357" cy="4114800"/>
          </a:xfrm>
          <a:custGeom>
            <a:avLst/>
            <a:gdLst/>
            <a:ahLst/>
            <a:cxnLst/>
            <a:rect r="r" b="b" t="t" l="l"/>
            <a:pathLst>
              <a:path h="4114800" w="3688357">
                <a:moveTo>
                  <a:pt x="3688357" y="4114800"/>
                </a:moveTo>
                <a:lnTo>
                  <a:pt x="0" y="4114800"/>
                </a:lnTo>
                <a:lnTo>
                  <a:pt x="0" y="0"/>
                </a:lnTo>
                <a:lnTo>
                  <a:pt x="3688357" y="0"/>
                </a:lnTo>
                <a:lnTo>
                  <a:pt x="3688357" y="411480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marL="0" indent="0" lvl="0">
                <a:lnSpc>
                  <a:spcPts val="3210"/>
                </a:lnSpc>
                <a:spcBef>
                  <a:spcPct val="0"/>
                </a:spcBef>
              </a:pPr>
            </a:p>
          </p:txBody>
        </p:sp>
      </p:grpSp>
      <p:grpSp>
        <p:nvGrpSpPr>
          <p:cNvPr name="Group 6" id="6"/>
          <p:cNvGrpSpPr>
            <a:grpSpLocks noChangeAspect="true"/>
          </p:cNvGrpSpPr>
          <p:nvPr/>
        </p:nvGrpSpPr>
        <p:grpSpPr>
          <a:xfrm rot="0">
            <a:off x="1886802" y="2797317"/>
            <a:ext cx="2878900" cy="2878900"/>
            <a:chOff x="0" y="0"/>
            <a:chExt cx="6350000" cy="6350000"/>
          </a:xfrm>
        </p:grpSpPr>
        <p:sp>
          <p:nvSpPr>
            <p:cNvPr name="Freeform 7" id="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0" t="-2850" r="0" b="-2850"/>
              </a:stretch>
            </a:blipFill>
          </p:spPr>
        </p:sp>
        <p:sp>
          <p:nvSpPr>
            <p:cNvPr name="Freeform 8" id="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sp>
      </p:grpSp>
      <p:grpSp>
        <p:nvGrpSpPr>
          <p:cNvPr name="Group 9" id="9"/>
          <p:cNvGrpSpPr>
            <a:grpSpLocks noChangeAspect="true"/>
          </p:cNvGrpSpPr>
          <p:nvPr/>
        </p:nvGrpSpPr>
        <p:grpSpPr>
          <a:xfrm rot="0">
            <a:off x="5574538" y="2797317"/>
            <a:ext cx="2878900" cy="2878900"/>
            <a:chOff x="0" y="0"/>
            <a:chExt cx="6350000" cy="6350000"/>
          </a:xfrm>
        </p:grpSpPr>
        <p:sp>
          <p:nvSpPr>
            <p:cNvPr name="Freeform 10" id="10"/>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0" t="-2850" r="0" b="-2850"/>
              </a:stretch>
            </a:blipFill>
          </p:spPr>
        </p:sp>
        <p:sp>
          <p:nvSpPr>
            <p:cNvPr name="Freeform 11" id="11"/>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sp>
      </p:grpSp>
      <p:grpSp>
        <p:nvGrpSpPr>
          <p:cNvPr name="Group 12" id="12"/>
          <p:cNvGrpSpPr>
            <a:grpSpLocks noChangeAspect="true"/>
          </p:cNvGrpSpPr>
          <p:nvPr/>
        </p:nvGrpSpPr>
        <p:grpSpPr>
          <a:xfrm rot="0">
            <a:off x="9144000" y="2797317"/>
            <a:ext cx="2878900" cy="2878900"/>
            <a:chOff x="0" y="0"/>
            <a:chExt cx="6350000" cy="6350000"/>
          </a:xfrm>
        </p:grpSpPr>
        <p:sp>
          <p:nvSpPr>
            <p:cNvPr name="Freeform 13" id="13"/>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0" t="-2850" r="0" b="-2850"/>
              </a:stretch>
            </a:blipFill>
          </p:spPr>
        </p:sp>
        <p:sp>
          <p:nvSpPr>
            <p:cNvPr name="Freeform 14" id="14"/>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sp>
      </p:grpSp>
      <p:grpSp>
        <p:nvGrpSpPr>
          <p:cNvPr name="Group 15" id="15"/>
          <p:cNvGrpSpPr>
            <a:grpSpLocks noChangeAspect="true"/>
          </p:cNvGrpSpPr>
          <p:nvPr/>
        </p:nvGrpSpPr>
        <p:grpSpPr>
          <a:xfrm rot="0">
            <a:off x="13145222" y="2797317"/>
            <a:ext cx="2878900" cy="2878900"/>
            <a:chOff x="0" y="0"/>
            <a:chExt cx="6350000" cy="6350000"/>
          </a:xfrm>
        </p:grpSpPr>
        <p:sp>
          <p:nvSpPr>
            <p:cNvPr name="Freeform 16" id="16"/>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0" t="-2850" r="0" b="-2850"/>
              </a:stretch>
            </a:blipFill>
          </p:spPr>
        </p:sp>
        <p:sp>
          <p:nvSpPr>
            <p:cNvPr name="Freeform 17" id="17"/>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sp>
      </p:grpSp>
      <p:grpSp>
        <p:nvGrpSpPr>
          <p:cNvPr name="Group 18" id="18"/>
          <p:cNvGrpSpPr/>
          <p:nvPr/>
        </p:nvGrpSpPr>
        <p:grpSpPr>
          <a:xfrm rot="0">
            <a:off x="2266049" y="5398002"/>
            <a:ext cx="2120405" cy="556429"/>
            <a:chOff x="0" y="0"/>
            <a:chExt cx="513202" cy="134673"/>
          </a:xfrm>
        </p:grpSpPr>
        <p:sp>
          <p:nvSpPr>
            <p:cNvPr name="Freeform 19" id="19"/>
            <p:cNvSpPr/>
            <p:nvPr/>
          </p:nvSpPr>
          <p:spPr>
            <a:xfrm flipH="false" flipV="false" rot="0">
              <a:off x="0" y="0"/>
              <a:ext cx="513202" cy="134673"/>
            </a:xfrm>
            <a:custGeom>
              <a:avLst/>
              <a:gdLst/>
              <a:ahLst/>
              <a:cxnLst/>
              <a:rect r="r" b="b" t="t" l="l"/>
              <a:pathLst>
                <a:path h="134673" w="513202">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sp>
        <p:sp>
          <p:nvSpPr>
            <p:cNvPr name="TextBox 20" id="20"/>
            <p:cNvSpPr txBox="true"/>
            <p:nvPr/>
          </p:nvSpPr>
          <p:spPr>
            <a:xfrm>
              <a:off x="0" y="-38100"/>
              <a:ext cx="513202" cy="172773"/>
            </a:xfrm>
            <a:prstGeom prst="rect">
              <a:avLst/>
            </a:prstGeom>
          </p:spPr>
          <p:txBody>
            <a:bodyPr anchor="ctr" rtlCol="false" tIns="50800" lIns="50800" bIns="50800" rIns="50800"/>
            <a:lstStyle/>
            <a:p>
              <a:pPr algn="ctr" marL="0" indent="0" lvl="1">
                <a:lnSpc>
                  <a:spcPts val="3041"/>
                </a:lnSpc>
                <a:spcBef>
                  <a:spcPct val="0"/>
                </a:spcBef>
              </a:pPr>
              <a:r>
                <a:rPr lang="en-US" sz="2172">
                  <a:solidFill>
                    <a:srgbClr val="FFFFFF"/>
                  </a:solidFill>
                  <a:latin typeface="Dosis Medium"/>
                </a:rPr>
                <a:t>SANTHAN</a:t>
              </a:r>
            </a:p>
          </p:txBody>
        </p:sp>
      </p:grpSp>
      <p:grpSp>
        <p:nvGrpSpPr>
          <p:cNvPr name="Group 21" id="21"/>
          <p:cNvGrpSpPr/>
          <p:nvPr/>
        </p:nvGrpSpPr>
        <p:grpSpPr>
          <a:xfrm rot="0">
            <a:off x="5953785" y="5398002"/>
            <a:ext cx="2120405" cy="556429"/>
            <a:chOff x="0" y="0"/>
            <a:chExt cx="513202" cy="134673"/>
          </a:xfrm>
        </p:grpSpPr>
        <p:sp>
          <p:nvSpPr>
            <p:cNvPr name="Freeform 22" id="22"/>
            <p:cNvSpPr/>
            <p:nvPr/>
          </p:nvSpPr>
          <p:spPr>
            <a:xfrm flipH="false" flipV="false" rot="0">
              <a:off x="0" y="0"/>
              <a:ext cx="513202" cy="134673"/>
            </a:xfrm>
            <a:custGeom>
              <a:avLst/>
              <a:gdLst/>
              <a:ahLst/>
              <a:cxnLst/>
              <a:rect r="r" b="b" t="t" l="l"/>
              <a:pathLst>
                <a:path h="134673" w="513202">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sp>
        <p:sp>
          <p:nvSpPr>
            <p:cNvPr name="TextBox 23" id="23"/>
            <p:cNvSpPr txBox="true"/>
            <p:nvPr/>
          </p:nvSpPr>
          <p:spPr>
            <a:xfrm>
              <a:off x="0" y="-38100"/>
              <a:ext cx="513202" cy="172773"/>
            </a:xfrm>
            <a:prstGeom prst="rect">
              <a:avLst/>
            </a:prstGeom>
          </p:spPr>
          <p:txBody>
            <a:bodyPr anchor="ctr" rtlCol="false" tIns="50800" lIns="50800" bIns="50800" rIns="50800"/>
            <a:lstStyle/>
            <a:p>
              <a:pPr algn="ctr" marL="0" indent="0" lvl="1">
                <a:lnSpc>
                  <a:spcPts val="3041"/>
                </a:lnSpc>
                <a:spcBef>
                  <a:spcPct val="0"/>
                </a:spcBef>
              </a:pPr>
              <a:r>
                <a:rPr lang="en-US" sz="2172">
                  <a:solidFill>
                    <a:srgbClr val="FFFFFF"/>
                  </a:solidFill>
                  <a:latin typeface="Dosis Medium"/>
                </a:rPr>
                <a:t>SURYA</a:t>
              </a:r>
            </a:p>
          </p:txBody>
        </p:sp>
      </p:grpSp>
      <p:grpSp>
        <p:nvGrpSpPr>
          <p:cNvPr name="Group 24" id="24"/>
          <p:cNvGrpSpPr/>
          <p:nvPr/>
        </p:nvGrpSpPr>
        <p:grpSpPr>
          <a:xfrm rot="0">
            <a:off x="9523247" y="5398002"/>
            <a:ext cx="2120405" cy="556429"/>
            <a:chOff x="0" y="0"/>
            <a:chExt cx="513202" cy="134673"/>
          </a:xfrm>
        </p:grpSpPr>
        <p:sp>
          <p:nvSpPr>
            <p:cNvPr name="Freeform 25" id="25"/>
            <p:cNvSpPr/>
            <p:nvPr/>
          </p:nvSpPr>
          <p:spPr>
            <a:xfrm flipH="false" flipV="false" rot="0">
              <a:off x="0" y="0"/>
              <a:ext cx="513202" cy="134673"/>
            </a:xfrm>
            <a:custGeom>
              <a:avLst/>
              <a:gdLst/>
              <a:ahLst/>
              <a:cxnLst/>
              <a:rect r="r" b="b" t="t" l="l"/>
              <a:pathLst>
                <a:path h="134673" w="513202">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sp>
        <p:sp>
          <p:nvSpPr>
            <p:cNvPr name="TextBox 26" id="26"/>
            <p:cNvSpPr txBox="true"/>
            <p:nvPr/>
          </p:nvSpPr>
          <p:spPr>
            <a:xfrm>
              <a:off x="0" y="-38100"/>
              <a:ext cx="513202" cy="172773"/>
            </a:xfrm>
            <a:prstGeom prst="rect">
              <a:avLst/>
            </a:prstGeom>
          </p:spPr>
          <p:txBody>
            <a:bodyPr anchor="ctr" rtlCol="false" tIns="50800" lIns="50800" bIns="50800" rIns="50800"/>
            <a:lstStyle/>
            <a:p>
              <a:pPr algn="ctr" marL="0" indent="0" lvl="1">
                <a:lnSpc>
                  <a:spcPts val="3041"/>
                </a:lnSpc>
                <a:spcBef>
                  <a:spcPct val="0"/>
                </a:spcBef>
              </a:pPr>
              <a:r>
                <a:rPr lang="en-US" sz="2172">
                  <a:solidFill>
                    <a:srgbClr val="FFFFFF"/>
                  </a:solidFill>
                  <a:latin typeface="Dosis Medium"/>
                </a:rPr>
                <a:t>PUNEETH</a:t>
              </a:r>
            </a:p>
          </p:txBody>
        </p:sp>
      </p:grpSp>
      <p:grpSp>
        <p:nvGrpSpPr>
          <p:cNvPr name="Group 27" id="27"/>
          <p:cNvGrpSpPr/>
          <p:nvPr/>
        </p:nvGrpSpPr>
        <p:grpSpPr>
          <a:xfrm rot="0">
            <a:off x="13594525" y="5398002"/>
            <a:ext cx="2120405" cy="556429"/>
            <a:chOff x="0" y="0"/>
            <a:chExt cx="513202" cy="134673"/>
          </a:xfrm>
        </p:grpSpPr>
        <p:sp>
          <p:nvSpPr>
            <p:cNvPr name="Freeform 28" id="28"/>
            <p:cNvSpPr/>
            <p:nvPr/>
          </p:nvSpPr>
          <p:spPr>
            <a:xfrm flipH="false" flipV="false" rot="0">
              <a:off x="0" y="0"/>
              <a:ext cx="513202" cy="134673"/>
            </a:xfrm>
            <a:custGeom>
              <a:avLst/>
              <a:gdLst/>
              <a:ahLst/>
              <a:cxnLst/>
              <a:rect r="r" b="b" t="t" l="l"/>
              <a:pathLst>
                <a:path h="134673" w="513202">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sp>
        <p:sp>
          <p:nvSpPr>
            <p:cNvPr name="TextBox 29" id="29"/>
            <p:cNvSpPr txBox="true"/>
            <p:nvPr/>
          </p:nvSpPr>
          <p:spPr>
            <a:xfrm>
              <a:off x="0" y="-38100"/>
              <a:ext cx="513202" cy="172773"/>
            </a:xfrm>
            <a:prstGeom prst="rect">
              <a:avLst/>
            </a:prstGeom>
          </p:spPr>
          <p:txBody>
            <a:bodyPr anchor="ctr" rtlCol="false" tIns="50800" lIns="50800" bIns="50800" rIns="50800"/>
            <a:lstStyle/>
            <a:p>
              <a:pPr algn="ctr" marL="0" indent="0" lvl="1">
                <a:lnSpc>
                  <a:spcPts val="3041"/>
                </a:lnSpc>
                <a:spcBef>
                  <a:spcPct val="0"/>
                </a:spcBef>
              </a:pPr>
              <a:r>
                <a:rPr lang="en-US" sz="2172">
                  <a:solidFill>
                    <a:srgbClr val="FFFFFF"/>
                  </a:solidFill>
                  <a:latin typeface="Dosis Medium"/>
                </a:rPr>
                <a:t>KARTHIKEYA</a:t>
              </a:r>
            </a:p>
          </p:txBody>
        </p:sp>
      </p:grpSp>
      <p:sp>
        <p:nvSpPr>
          <p:cNvPr name="Freeform 30" id="30"/>
          <p:cNvSpPr/>
          <p:nvPr/>
        </p:nvSpPr>
        <p:spPr>
          <a:xfrm flipH="false" flipV="false" rot="0">
            <a:off x="-1796761" y="7855520"/>
            <a:ext cx="4653210" cy="3244906"/>
          </a:xfrm>
          <a:custGeom>
            <a:avLst/>
            <a:gdLst/>
            <a:ahLst/>
            <a:cxnLst/>
            <a:rect r="r" b="b" t="t" l="l"/>
            <a:pathLst>
              <a:path h="3244906" w="4653210">
                <a:moveTo>
                  <a:pt x="0" y="0"/>
                </a:moveTo>
                <a:lnTo>
                  <a:pt x="4653210" y="0"/>
                </a:lnTo>
                <a:lnTo>
                  <a:pt x="4653210" y="3244906"/>
                </a:lnTo>
                <a:lnTo>
                  <a:pt x="0" y="32449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6024122" y="7855520"/>
            <a:ext cx="4653210" cy="3244906"/>
          </a:xfrm>
          <a:custGeom>
            <a:avLst/>
            <a:gdLst/>
            <a:ahLst/>
            <a:cxnLst/>
            <a:rect r="r" b="b" t="t" l="l"/>
            <a:pathLst>
              <a:path h="3244906" w="4653210">
                <a:moveTo>
                  <a:pt x="0" y="0"/>
                </a:moveTo>
                <a:lnTo>
                  <a:pt x="4653209" y="0"/>
                </a:lnTo>
                <a:lnTo>
                  <a:pt x="4653209" y="3244906"/>
                </a:lnTo>
                <a:lnTo>
                  <a:pt x="0" y="32449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5798653" y="1551090"/>
            <a:ext cx="6690694" cy="1086934"/>
          </a:xfrm>
          <a:prstGeom prst="rect">
            <a:avLst/>
          </a:prstGeom>
        </p:spPr>
        <p:txBody>
          <a:bodyPr anchor="t" rtlCol="false" tIns="0" lIns="0" bIns="0" rIns="0">
            <a:spAutoFit/>
          </a:bodyPr>
          <a:lstStyle/>
          <a:p>
            <a:pPr algn="ctr" marL="0" indent="0" lvl="0">
              <a:lnSpc>
                <a:spcPts val="8865"/>
              </a:lnSpc>
              <a:spcBef>
                <a:spcPct val="0"/>
              </a:spcBef>
            </a:pPr>
            <a:r>
              <a:rPr lang="en-US" sz="6332">
                <a:solidFill>
                  <a:srgbClr val="01070A"/>
                </a:solidFill>
                <a:latin typeface="Carelia"/>
              </a:rPr>
              <a:t>TEAM</a:t>
            </a:r>
          </a:p>
        </p:txBody>
      </p:sp>
      <p:grpSp>
        <p:nvGrpSpPr>
          <p:cNvPr name="Group 33" id="33"/>
          <p:cNvGrpSpPr>
            <a:grpSpLocks noChangeAspect="true"/>
          </p:cNvGrpSpPr>
          <p:nvPr/>
        </p:nvGrpSpPr>
        <p:grpSpPr>
          <a:xfrm rot="0">
            <a:off x="5007055" y="6416070"/>
            <a:ext cx="2878900" cy="2878900"/>
            <a:chOff x="0" y="0"/>
            <a:chExt cx="6350000" cy="6350000"/>
          </a:xfrm>
        </p:grpSpPr>
        <p:sp>
          <p:nvSpPr>
            <p:cNvPr name="Freeform 34" id="3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0" t="-2850" r="0" b="-2850"/>
              </a:stretch>
            </a:blipFill>
          </p:spPr>
        </p:sp>
        <p:sp>
          <p:nvSpPr>
            <p:cNvPr name="Freeform 35" id="3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sp>
      </p:grpSp>
      <p:grpSp>
        <p:nvGrpSpPr>
          <p:cNvPr name="Group 36" id="36"/>
          <p:cNvGrpSpPr>
            <a:grpSpLocks noChangeAspect="true"/>
          </p:cNvGrpSpPr>
          <p:nvPr/>
        </p:nvGrpSpPr>
        <p:grpSpPr>
          <a:xfrm rot="0">
            <a:off x="9610447" y="6416070"/>
            <a:ext cx="2878900" cy="2878900"/>
            <a:chOff x="0" y="0"/>
            <a:chExt cx="6350000" cy="6350000"/>
          </a:xfrm>
        </p:grpSpPr>
        <p:sp>
          <p:nvSpPr>
            <p:cNvPr name="Freeform 37" id="37"/>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0" t="-2850" r="0" b="-2850"/>
              </a:stretch>
            </a:blipFill>
          </p:spPr>
        </p:sp>
        <p:sp>
          <p:nvSpPr>
            <p:cNvPr name="Freeform 38" id="38"/>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1E3F48"/>
            </a:solidFill>
          </p:spPr>
        </p:sp>
      </p:grpSp>
      <p:grpSp>
        <p:nvGrpSpPr>
          <p:cNvPr name="Group 39" id="39"/>
          <p:cNvGrpSpPr/>
          <p:nvPr/>
        </p:nvGrpSpPr>
        <p:grpSpPr>
          <a:xfrm rot="0">
            <a:off x="10038605" y="8921544"/>
            <a:ext cx="2120405" cy="556429"/>
            <a:chOff x="0" y="0"/>
            <a:chExt cx="513202" cy="134673"/>
          </a:xfrm>
        </p:grpSpPr>
        <p:sp>
          <p:nvSpPr>
            <p:cNvPr name="Freeform 40" id="40"/>
            <p:cNvSpPr/>
            <p:nvPr/>
          </p:nvSpPr>
          <p:spPr>
            <a:xfrm flipH="false" flipV="false" rot="0">
              <a:off x="0" y="0"/>
              <a:ext cx="513202" cy="134673"/>
            </a:xfrm>
            <a:custGeom>
              <a:avLst/>
              <a:gdLst/>
              <a:ahLst/>
              <a:cxnLst/>
              <a:rect r="r" b="b" t="t" l="l"/>
              <a:pathLst>
                <a:path h="134673" w="513202">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sp>
        <p:sp>
          <p:nvSpPr>
            <p:cNvPr name="TextBox 41" id="41"/>
            <p:cNvSpPr txBox="true"/>
            <p:nvPr/>
          </p:nvSpPr>
          <p:spPr>
            <a:xfrm>
              <a:off x="0" y="-38100"/>
              <a:ext cx="513202" cy="172773"/>
            </a:xfrm>
            <a:prstGeom prst="rect">
              <a:avLst/>
            </a:prstGeom>
          </p:spPr>
          <p:txBody>
            <a:bodyPr anchor="ctr" rtlCol="false" tIns="50800" lIns="50800" bIns="50800" rIns="50800"/>
            <a:lstStyle/>
            <a:p>
              <a:pPr algn="ctr" marL="0" indent="0" lvl="1">
                <a:lnSpc>
                  <a:spcPts val="3041"/>
                </a:lnSpc>
                <a:spcBef>
                  <a:spcPct val="0"/>
                </a:spcBef>
              </a:pPr>
              <a:r>
                <a:rPr lang="en-US" sz="2172">
                  <a:solidFill>
                    <a:srgbClr val="FFFFFF"/>
                  </a:solidFill>
                  <a:latin typeface="Dosis Medium"/>
                </a:rPr>
                <a:t>DHANUSH</a:t>
              </a:r>
            </a:p>
          </p:txBody>
        </p:sp>
      </p:grpSp>
      <p:grpSp>
        <p:nvGrpSpPr>
          <p:cNvPr name="Group 42" id="42"/>
          <p:cNvGrpSpPr/>
          <p:nvPr/>
        </p:nvGrpSpPr>
        <p:grpSpPr>
          <a:xfrm rot="0">
            <a:off x="5386303" y="9016755"/>
            <a:ext cx="2120405" cy="556429"/>
            <a:chOff x="0" y="0"/>
            <a:chExt cx="513202" cy="134673"/>
          </a:xfrm>
        </p:grpSpPr>
        <p:sp>
          <p:nvSpPr>
            <p:cNvPr name="Freeform 43" id="43"/>
            <p:cNvSpPr/>
            <p:nvPr/>
          </p:nvSpPr>
          <p:spPr>
            <a:xfrm flipH="false" flipV="false" rot="0">
              <a:off x="0" y="0"/>
              <a:ext cx="513202" cy="134673"/>
            </a:xfrm>
            <a:custGeom>
              <a:avLst/>
              <a:gdLst/>
              <a:ahLst/>
              <a:cxnLst/>
              <a:rect r="r" b="b" t="t" l="l"/>
              <a:pathLst>
                <a:path h="134673" w="513202">
                  <a:moveTo>
                    <a:pt x="29209" y="0"/>
                  </a:moveTo>
                  <a:lnTo>
                    <a:pt x="483993" y="0"/>
                  </a:lnTo>
                  <a:cubicBezTo>
                    <a:pt x="500124" y="0"/>
                    <a:pt x="513202" y="13077"/>
                    <a:pt x="513202" y="29209"/>
                  </a:cubicBezTo>
                  <a:lnTo>
                    <a:pt x="513202" y="105463"/>
                  </a:lnTo>
                  <a:cubicBezTo>
                    <a:pt x="513202" y="113210"/>
                    <a:pt x="510124" y="120640"/>
                    <a:pt x="504647" y="126117"/>
                  </a:cubicBezTo>
                  <a:cubicBezTo>
                    <a:pt x="499169" y="131595"/>
                    <a:pt x="491739" y="134673"/>
                    <a:pt x="483993" y="134673"/>
                  </a:cubicBezTo>
                  <a:lnTo>
                    <a:pt x="29209" y="134673"/>
                  </a:lnTo>
                  <a:cubicBezTo>
                    <a:pt x="21462" y="134673"/>
                    <a:pt x="14033" y="131595"/>
                    <a:pt x="8555" y="126117"/>
                  </a:cubicBezTo>
                  <a:cubicBezTo>
                    <a:pt x="3077" y="120640"/>
                    <a:pt x="0" y="113210"/>
                    <a:pt x="0" y="105463"/>
                  </a:cubicBezTo>
                  <a:lnTo>
                    <a:pt x="0" y="29209"/>
                  </a:lnTo>
                  <a:cubicBezTo>
                    <a:pt x="0" y="21462"/>
                    <a:pt x="3077" y="14033"/>
                    <a:pt x="8555" y="8555"/>
                  </a:cubicBezTo>
                  <a:cubicBezTo>
                    <a:pt x="14033" y="3077"/>
                    <a:pt x="21462" y="0"/>
                    <a:pt x="29209" y="0"/>
                  </a:cubicBezTo>
                  <a:close/>
                </a:path>
              </a:pathLst>
            </a:custGeom>
            <a:solidFill>
              <a:srgbClr val="1E3F48"/>
            </a:solidFill>
            <a:ln cap="sq">
              <a:noFill/>
              <a:prstDash val="solid"/>
              <a:miter/>
            </a:ln>
          </p:spPr>
        </p:sp>
        <p:sp>
          <p:nvSpPr>
            <p:cNvPr name="TextBox 44" id="44"/>
            <p:cNvSpPr txBox="true"/>
            <p:nvPr/>
          </p:nvSpPr>
          <p:spPr>
            <a:xfrm>
              <a:off x="0" y="-38100"/>
              <a:ext cx="513202" cy="172773"/>
            </a:xfrm>
            <a:prstGeom prst="rect">
              <a:avLst/>
            </a:prstGeom>
          </p:spPr>
          <p:txBody>
            <a:bodyPr anchor="ctr" rtlCol="false" tIns="50800" lIns="50800" bIns="50800" rIns="50800"/>
            <a:lstStyle/>
            <a:p>
              <a:pPr algn="ctr" marL="0" indent="0" lvl="1">
                <a:lnSpc>
                  <a:spcPts val="3041"/>
                </a:lnSpc>
                <a:spcBef>
                  <a:spcPct val="0"/>
                </a:spcBef>
              </a:pPr>
              <a:r>
                <a:rPr lang="en-US" sz="2172">
                  <a:solidFill>
                    <a:srgbClr val="FFFFFF"/>
                  </a:solidFill>
                  <a:latin typeface="Dosis Medium"/>
                </a:rPr>
                <a:t>ANJUM</a:t>
              </a:r>
            </a:p>
          </p:txBody>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0"/>
              </a:srgbClr>
            </a:solidFill>
            <a:ln w="657225" cap="sq">
              <a:solidFill>
                <a:srgbClr val="1E3F48"/>
              </a:solidFill>
              <a:prstDash val="solid"/>
              <a:miter/>
            </a:ln>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3210"/>
                </a:lnSpc>
              </a:pPr>
            </a:p>
          </p:txBody>
        </p:sp>
      </p:grpSp>
      <p:sp>
        <p:nvSpPr>
          <p:cNvPr name="Freeform 6" id="6"/>
          <p:cNvSpPr/>
          <p:nvPr/>
        </p:nvSpPr>
        <p:spPr>
          <a:xfrm flipH="false" flipV="false" rot="0">
            <a:off x="10775654" y="5143500"/>
            <a:ext cx="9448343" cy="5616757"/>
          </a:xfrm>
          <a:custGeom>
            <a:avLst/>
            <a:gdLst/>
            <a:ahLst/>
            <a:cxnLst/>
            <a:rect r="r" b="b" t="t" l="l"/>
            <a:pathLst>
              <a:path h="5616757" w="9448343">
                <a:moveTo>
                  <a:pt x="0" y="0"/>
                </a:moveTo>
                <a:lnTo>
                  <a:pt x="9448342" y="0"/>
                </a:lnTo>
                <a:lnTo>
                  <a:pt x="9448342" y="5616757"/>
                </a:lnTo>
                <a:lnTo>
                  <a:pt x="0" y="56167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00634" y="5428244"/>
            <a:ext cx="8436357" cy="5844796"/>
          </a:xfrm>
          <a:custGeom>
            <a:avLst/>
            <a:gdLst/>
            <a:ahLst/>
            <a:cxnLst/>
            <a:rect r="r" b="b" t="t" l="l"/>
            <a:pathLst>
              <a:path h="5844796" w="8436357">
                <a:moveTo>
                  <a:pt x="0" y="0"/>
                </a:moveTo>
                <a:lnTo>
                  <a:pt x="8436357" y="0"/>
                </a:lnTo>
                <a:lnTo>
                  <a:pt x="8436357" y="5844796"/>
                </a:lnTo>
                <a:lnTo>
                  <a:pt x="0" y="58447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483456" y="2365012"/>
            <a:ext cx="13321088" cy="3658211"/>
          </a:xfrm>
          <a:prstGeom prst="rect">
            <a:avLst/>
          </a:prstGeom>
        </p:spPr>
        <p:txBody>
          <a:bodyPr anchor="t" rtlCol="false" tIns="0" lIns="0" bIns="0" rIns="0">
            <a:spAutoFit/>
          </a:bodyPr>
          <a:lstStyle/>
          <a:p>
            <a:pPr algn="ctr">
              <a:lnSpc>
                <a:spcPts val="14797"/>
              </a:lnSpc>
            </a:pPr>
            <a:r>
              <a:rPr lang="en-US" sz="10569">
                <a:solidFill>
                  <a:srgbClr val="01070A"/>
                </a:solidFill>
                <a:latin typeface="Carelia"/>
              </a:rPr>
              <a:t>Thank's For Watching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DAF8ACxT0n0</dc:identifier>
  <dcterms:modified xsi:type="dcterms:W3CDTF">2011-08-01T06:04:30Z</dcterms:modified>
  <cp:revision>1</cp:revision>
  <dc:title>CONTACT MANAGER </dc:title>
</cp:coreProperties>
</file>